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48" r:id="rId5"/>
  </p:sldMasterIdLst>
  <p:notesMasterIdLst>
    <p:notesMasterId r:id="rId38"/>
  </p:notesMasterIdLst>
  <p:sldIdLst>
    <p:sldId id="265" r:id="rId6"/>
    <p:sldId id="266" r:id="rId7"/>
    <p:sldId id="256" r:id="rId8"/>
    <p:sldId id="262" r:id="rId9"/>
    <p:sldId id="257" r:id="rId10"/>
    <p:sldId id="258" r:id="rId11"/>
    <p:sldId id="298" r:id="rId12"/>
    <p:sldId id="281" r:id="rId13"/>
    <p:sldId id="296" r:id="rId14"/>
    <p:sldId id="287" r:id="rId15"/>
    <p:sldId id="277" r:id="rId16"/>
    <p:sldId id="280" r:id="rId17"/>
    <p:sldId id="286" r:id="rId18"/>
    <p:sldId id="285" r:id="rId19"/>
    <p:sldId id="289" r:id="rId20"/>
    <p:sldId id="284" r:id="rId21"/>
    <p:sldId id="290" r:id="rId22"/>
    <p:sldId id="283" r:id="rId23"/>
    <p:sldId id="272" r:id="rId24"/>
    <p:sldId id="268" r:id="rId25"/>
    <p:sldId id="271" r:id="rId26"/>
    <p:sldId id="270" r:id="rId27"/>
    <p:sldId id="291" r:id="rId28"/>
    <p:sldId id="294" r:id="rId29"/>
    <p:sldId id="293" r:id="rId30"/>
    <p:sldId id="292" r:id="rId31"/>
    <p:sldId id="295" r:id="rId32"/>
    <p:sldId id="263" r:id="rId33"/>
    <p:sldId id="273" r:id="rId34"/>
    <p:sldId id="275" r:id="rId35"/>
    <p:sldId id="261" r:id="rId36"/>
    <p:sldId id="297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5E22D-BD44-491E-A4E0-F6BE5067BF58}" v="16" dt="2022-04-08T22:08:47.330"/>
    <p1510:client id="{05D8697A-2953-4CCD-AE81-3C060E357E4F}" v="597" dt="2022-04-02T13:47:16.817"/>
    <p1510:client id="{241868DF-4B20-43CE-B200-2E1BF43EFDC6}" v="162" dt="2022-04-08T00:48:53.668"/>
    <p1510:client id="{2A16B277-02A0-41DF-93F3-1D61422D04CA}" v="123" dt="2022-04-02T15:26:55.251"/>
    <p1510:client id="{3734D055-92A9-4777-9EF3-45C9AF183D4D}" v="105" dt="2022-04-02T15:51:09.012"/>
    <p1510:client id="{3828C8F4-6382-43F2-8ECA-73148BD903AC}" v="1" dt="2022-04-09T13:43:10.785"/>
    <p1510:client id="{4B2A9020-FF9C-40EE-8872-F061A80089AF}" v="17" dt="2022-04-02T15:31:58.363"/>
    <p1510:client id="{55A395DC-0BE8-4F6A-8E80-46FAF873995A}" v="75" dt="2022-04-02T14:29:07.134"/>
    <p1510:client id="{6145D492-CCA8-4776-BD28-53553F4B4268}" v="1" dt="2022-04-02T15:25:33.604"/>
    <p1510:client id="{819B5C57-9E21-421D-A51A-C35AC93E2830}" v="11" dt="2022-04-02T14:04:04.712"/>
    <p1510:client id="{88B0A656-21DD-4438-9115-C90C37F1D8DA}" v="7" dt="2022-04-02T14:54:56.435"/>
    <p1510:client id="{961193FD-7CF9-443F-AB50-B83B8B77C6EC}" v="27" dt="2022-04-02T14:26:51.632"/>
    <p1510:client id="{9D3DA550-8285-4254-BC47-B55246ACDCF7}" v="1" dt="2022-04-02T15:26:25.063"/>
    <p1510:client id="{A088E03D-D893-4AE6-A265-21E20E81ADB7}" v="25" dt="2022-04-02T14:50:37.282"/>
    <p1510:client id="{A1F5B3D8-6DA7-49B2-B873-BA93A95C82B6}" v="5" dt="2022-04-02T13:31:54.147"/>
    <p1510:client id="{A7B637F8-C3F4-497F-BEE4-30828801C8E5}" v="16" dt="2022-04-09T13:26:25.571"/>
    <p1510:client id="{CF141256-E645-48D9-A617-F41C2C30FA0A}" v="24" dt="2022-04-09T12:55:20.624"/>
    <p1510:client id="{DA38CBBF-6C29-4454-8E07-BE2714DAE881}" v="308" dt="2022-04-02T14:20:06.647"/>
    <p1510:client id="{DFBE43B7-984F-4B62-BAEF-C063FF7629F9}" v="60" dt="2022-04-09T13:14:33.646"/>
    <p1510:client id="{E8D4872D-5FE3-4D52-A69C-2045238967A7}" v="2" dt="2022-04-02T15:27:24.527"/>
    <p1510:client id="{EA1F0200-BE68-4B46-BF2E-5582F531DD0F}" v="63" dt="2022-04-09T13:44:48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0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DEMIR NOIA GUARIENTO" userId="S::valdemir.guariento@fatec.sp.gov.br::6c07c975-70bb-48a0-9169-b5089ccf462d" providerId="AD" clId="Web-{3828C8F4-6382-43F2-8ECA-73148BD903AC}"/>
    <pc:docChg chg="sldOrd">
      <pc:chgData name="VALDEMIR NOIA GUARIENTO" userId="S::valdemir.guariento@fatec.sp.gov.br::6c07c975-70bb-48a0-9169-b5089ccf462d" providerId="AD" clId="Web-{3828C8F4-6382-43F2-8ECA-73148BD903AC}" dt="2022-04-09T13:43:10.785" v="0"/>
      <pc:docMkLst>
        <pc:docMk/>
      </pc:docMkLst>
      <pc:sldChg chg="ord">
        <pc:chgData name="VALDEMIR NOIA GUARIENTO" userId="S::valdemir.guariento@fatec.sp.gov.br::6c07c975-70bb-48a0-9169-b5089ccf462d" providerId="AD" clId="Web-{3828C8F4-6382-43F2-8ECA-73148BD903AC}" dt="2022-04-09T13:43:10.785" v="0"/>
        <pc:sldMkLst>
          <pc:docMk/>
          <pc:sldMk cId="1274857750" sldId="272"/>
        </pc:sldMkLst>
      </pc:sldChg>
    </pc:docChg>
  </pc:docChgLst>
  <pc:docChgLst>
    <pc:chgData name="DANIEL FRANCA" userId="S::daniel.franca@fatec.sp.gov.br::eb415a42-6338-4364-bcc9-8044e81bb525" providerId="AD" clId="Web-{A7B637F8-C3F4-497F-BEE4-30828801C8E5}"/>
    <pc:docChg chg="modSld">
      <pc:chgData name="DANIEL FRANCA" userId="S::daniel.franca@fatec.sp.gov.br::eb415a42-6338-4364-bcc9-8044e81bb525" providerId="AD" clId="Web-{A7B637F8-C3F4-497F-BEE4-30828801C8E5}" dt="2022-04-09T13:26:25.571" v="11" actId="1076"/>
      <pc:docMkLst>
        <pc:docMk/>
      </pc:docMkLst>
      <pc:sldChg chg="addSp delSp modSp">
        <pc:chgData name="DANIEL FRANCA" userId="S::daniel.franca@fatec.sp.gov.br::eb415a42-6338-4364-bcc9-8044e81bb525" providerId="AD" clId="Web-{A7B637F8-C3F4-497F-BEE4-30828801C8E5}" dt="2022-04-09T13:26:04.649" v="8"/>
        <pc:sldMkLst>
          <pc:docMk/>
          <pc:sldMk cId="2387075766" sldId="292"/>
        </pc:sldMkLst>
        <pc:spChg chg="add del">
          <ac:chgData name="DANIEL FRANCA" userId="S::daniel.franca@fatec.sp.gov.br::eb415a42-6338-4364-bcc9-8044e81bb525" providerId="AD" clId="Web-{A7B637F8-C3F4-497F-BEE4-30828801C8E5}" dt="2022-04-09T13:26:04.649" v="8"/>
          <ac:spMkLst>
            <pc:docMk/>
            <pc:sldMk cId="2387075766" sldId="292"/>
            <ac:spMk id="6" creationId="{CB487C1B-EB1C-09BB-D47B-416BA6D934A9}"/>
          </ac:spMkLst>
        </pc:spChg>
        <pc:spChg chg="add mod">
          <ac:chgData name="DANIEL FRANCA" userId="S::daniel.franca@fatec.sp.gov.br::eb415a42-6338-4364-bcc9-8044e81bb525" providerId="AD" clId="Web-{A7B637F8-C3F4-497F-BEE4-30828801C8E5}" dt="2022-04-09T13:26:01.914" v="7" actId="1076"/>
          <ac:spMkLst>
            <pc:docMk/>
            <pc:sldMk cId="2387075766" sldId="292"/>
            <ac:spMk id="7" creationId="{13639E0A-C01F-A3BD-D44F-B2301001B76F}"/>
          </ac:spMkLst>
        </pc:spChg>
        <pc:picChg chg="add del mod">
          <ac:chgData name="DANIEL FRANCA" userId="S::daniel.franca@fatec.sp.gov.br::eb415a42-6338-4364-bcc9-8044e81bb525" providerId="AD" clId="Web-{A7B637F8-C3F4-497F-BEE4-30828801C8E5}" dt="2022-04-09T13:25:33.898" v="3"/>
          <ac:picMkLst>
            <pc:docMk/>
            <pc:sldMk cId="2387075766" sldId="292"/>
            <ac:picMk id="2" creationId="{E91A4D73-9D2B-9690-0207-913BDEF24925}"/>
          </ac:picMkLst>
        </pc:picChg>
      </pc:sldChg>
      <pc:sldChg chg="addSp modSp">
        <pc:chgData name="DANIEL FRANCA" userId="S::daniel.franca@fatec.sp.gov.br::eb415a42-6338-4364-bcc9-8044e81bb525" providerId="AD" clId="Web-{A7B637F8-C3F4-497F-BEE4-30828801C8E5}" dt="2022-04-09T13:26:25.571" v="11" actId="1076"/>
        <pc:sldMkLst>
          <pc:docMk/>
          <pc:sldMk cId="3365426479" sldId="293"/>
        </pc:sldMkLst>
        <pc:spChg chg="add mod">
          <ac:chgData name="DANIEL FRANCA" userId="S::daniel.franca@fatec.sp.gov.br::eb415a42-6338-4364-bcc9-8044e81bb525" providerId="AD" clId="Web-{A7B637F8-C3F4-497F-BEE4-30828801C8E5}" dt="2022-04-09T13:26:25.571" v="11" actId="1076"/>
          <ac:spMkLst>
            <pc:docMk/>
            <pc:sldMk cId="3365426479" sldId="293"/>
            <ac:spMk id="2" creationId="{22D2D73C-36AC-A0F4-F151-F0A945CE3907}"/>
          </ac:spMkLst>
        </pc:spChg>
      </pc:sldChg>
    </pc:docChg>
  </pc:docChgLst>
  <pc:docChgLst>
    <pc:chgData name="DANIEL FRANCA" userId="S::daniel.franca@fatec.sp.gov.br::eb415a42-6338-4364-bcc9-8044e81bb525" providerId="AD" clId="Web-{03C5E22D-BD44-491E-A4E0-F6BE5067BF58}"/>
    <pc:docChg chg="modSld">
      <pc:chgData name="DANIEL FRANCA" userId="S::daniel.franca@fatec.sp.gov.br::eb415a42-6338-4364-bcc9-8044e81bb525" providerId="AD" clId="Web-{03C5E22D-BD44-491E-A4E0-F6BE5067BF58}" dt="2022-04-08T22:08:47.330" v="13" actId="1076"/>
      <pc:docMkLst>
        <pc:docMk/>
      </pc:docMkLst>
      <pc:sldChg chg="modSp">
        <pc:chgData name="DANIEL FRANCA" userId="S::daniel.franca@fatec.sp.gov.br::eb415a42-6338-4364-bcc9-8044e81bb525" providerId="AD" clId="Web-{03C5E22D-BD44-491E-A4E0-F6BE5067BF58}" dt="2022-04-08T22:08:47.330" v="13" actId="1076"/>
        <pc:sldMkLst>
          <pc:docMk/>
          <pc:sldMk cId="502122948" sldId="261"/>
        </pc:sldMkLst>
        <pc:spChg chg="mod">
          <ac:chgData name="DANIEL FRANCA" userId="S::daniel.franca@fatec.sp.gov.br::eb415a42-6338-4364-bcc9-8044e81bb525" providerId="AD" clId="Web-{03C5E22D-BD44-491E-A4E0-F6BE5067BF58}" dt="2022-04-08T22:08:47.330" v="13" actId="1076"/>
          <ac:spMkLst>
            <pc:docMk/>
            <pc:sldMk cId="502122948" sldId="261"/>
            <ac:spMk id="3" creationId="{4D92F922-3424-419F-A9A0-35E905226F78}"/>
          </ac:spMkLst>
        </pc:spChg>
        <pc:picChg chg="mod">
          <ac:chgData name="DANIEL FRANCA" userId="S::daniel.franca@fatec.sp.gov.br::eb415a42-6338-4364-bcc9-8044e81bb525" providerId="AD" clId="Web-{03C5E22D-BD44-491E-A4E0-F6BE5067BF58}" dt="2022-04-08T22:08:28.611" v="9" actId="1076"/>
          <ac:picMkLst>
            <pc:docMk/>
            <pc:sldMk cId="502122948" sldId="261"/>
            <ac:picMk id="7" creationId="{0B3FE874-D025-E445-857A-56D160E2204E}"/>
          </ac:picMkLst>
        </pc:picChg>
      </pc:sldChg>
      <pc:sldChg chg="modSp">
        <pc:chgData name="DANIEL FRANCA" userId="S::daniel.franca@fatec.sp.gov.br::eb415a42-6338-4364-bcc9-8044e81bb525" providerId="AD" clId="Web-{03C5E22D-BD44-491E-A4E0-F6BE5067BF58}" dt="2022-04-08T22:05:51.278" v="1" actId="20577"/>
        <pc:sldMkLst>
          <pc:docMk/>
          <pc:sldMk cId="1856473632" sldId="297"/>
        </pc:sldMkLst>
        <pc:spChg chg="mod">
          <ac:chgData name="DANIEL FRANCA" userId="S::daniel.franca@fatec.sp.gov.br::eb415a42-6338-4364-bcc9-8044e81bb525" providerId="AD" clId="Web-{03C5E22D-BD44-491E-A4E0-F6BE5067BF58}" dt="2022-04-08T22:05:51.278" v="1" actId="20577"/>
          <ac:spMkLst>
            <pc:docMk/>
            <pc:sldMk cId="1856473632" sldId="297"/>
            <ac:spMk id="2" creationId="{00000000-0000-0000-0000-000000000000}"/>
          </ac:spMkLst>
        </pc:spChg>
      </pc:sldChg>
    </pc:docChg>
  </pc:docChgLst>
  <pc:docChgLst>
    <pc:chgData name="DOUGLAS HUGO" userId="S::douglas.hugo@fatec.sp.gov.br::fda39163-4e02-431e-a850-421a073ff5b1" providerId="AD" clId="Web-{CF141256-E645-48D9-A617-F41C2C30FA0A}"/>
    <pc:docChg chg="modSld">
      <pc:chgData name="DOUGLAS HUGO" userId="S::douglas.hugo@fatec.sp.gov.br::fda39163-4e02-431e-a850-421a073ff5b1" providerId="AD" clId="Web-{CF141256-E645-48D9-A617-F41C2C30FA0A}" dt="2022-04-09T12:55:20.624" v="21" actId="20577"/>
      <pc:docMkLst>
        <pc:docMk/>
      </pc:docMkLst>
      <pc:sldChg chg="modSp">
        <pc:chgData name="DOUGLAS HUGO" userId="S::douglas.hugo@fatec.sp.gov.br::fda39163-4e02-431e-a850-421a073ff5b1" providerId="AD" clId="Web-{CF141256-E645-48D9-A617-F41C2C30FA0A}" dt="2022-04-09T12:50:19.238" v="7" actId="20577"/>
        <pc:sldMkLst>
          <pc:docMk/>
          <pc:sldMk cId="3685466215" sldId="257"/>
        </pc:sldMkLst>
        <pc:spChg chg="mod">
          <ac:chgData name="DOUGLAS HUGO" userId="S::douglas.hugo@fatec.sp.gov.br::fda39163-4e02-431e-a850-421a073ff5b1" providerId="AD" clId="Web-{CF141256-E645-48D9-A617-F41C2C30FA0A}" dt="2022-04-09T12:50:19.238" v="7" actId="20577"/>
          <ac:spMkLst>
            <pc:docMk/>
            <pc:sldMk cId="3685466215" sldId="257"/>
            <ac:spMk id="7" creationId="{9967BCBA-1CDF-4174-B552-81229ABC90EF}"/>
          </ac:spMkLst>
        </pc:spChg>
      </pc:sldChg>
      <pc:sldChg chg="modSp">
        <pc:chgData name="DOUGLAS HUGO" userId="S::douglas.hugo@fatec.sp.gov.br::fda39163-4e02-431e-a850-421a073ff5b1" providerId="AD" clId="Web-{CF141256-E645-48D9-A617-F41C2C30FA0A}" dt="2022-04-09T12:55:20.624" v="21" actId="20577"/>
        <pc:sldMkLst>
          <pc:docMk/>
          <pc:sldMk cId="502122948" sldId="261"/>
        </pc:sldMkLst>
        <pc:spChg chg="mod">
          <ac:chgData name="DOUGLAS HUGO" userId="S::douglas.hugo@fatec.sp.gov.br::fda39163-4e02-431e-a850-421a073ff5b1" providerId="AD" clId="Web-{CF141256-E645-48D9-A617-F41C2C30FA0A}" dt="2022-04-09T12:55:20.624" v="21" actId="20577"/>
          <ac:spMkLst>
            <pc:docMk/>
            <pc:sldMk cId="502122948" sldId="261"/>
            <ac:spMk id="3" creationId="{4D92F922-3424-419F-A9A0-35E905226F78}"/>
          </ac:spMkLst>
        </pc:spChg>
      </pc:sldChg>
      <pc:sldChg chg="modSp">
        <pc:chgData name="DOUGLAS HUGO" userId="S::douglas.hugo@fatec.sp.gov.br::fda39163-4e02-431e-a850-421a073ff5b1" providerId="AD" clId="Web-{CF141256-E645-48D9-A617-F41C2C30FA0A}" dt="2022-04-09T12:52:52.230" v="12" actId="20577"/>
        <pc:sldMkLst>
          <pc:docMk/>
          <pc:sldMk cId="47002970" sldId="294"/>
        </pc:sldMkLst>
        <pc:spChg chg="mod">
          <ac:chgData name="DOUGLAS HUGO" userId="S::douglas.hugo@fatec.sp.gov.br::fda39163-4e02-431e-a850-421a073ff5b1" providerId="AD" clId="Web-{CF141256-E645-48D9-A617-F41C2C30FA0A}" dt="2022-04-09T12:52:52.230" v="12" actId="20577"/>
          <ac:spMkLst>
            <pc:docMk/>
            <pc:sldMk cId="47002970" sldId="294"/>
            <ac:spMk id="2" creationId="{0BB51736-886C-4650-9EE6-C44E20749232}"/>
          </ac:spMkLst>
        </pc:spChg>
      </pc:sldChg>
      <pc:sldChg chg="modSp">
        <pc:chgData name="DOUGLAS HUGO" userId="S::douglas.hugo@fatec.sp.gov.br::fda39163-4e02-431e-a850-421a073ff5b1" providerId="AD" clId="Web-{CF141256-E645-48D9-A617-F41C2C30FA0A}" dt="2022-04-09T12:54:28.904" v="14" actId="20577"/>
        <pc:sldMkLst>
          <pc:docMk/>
          <pc:sldMk cId="1856473632" sldId="297"/>
        </pc:sldMkLst>
        <pc:spChg chg="mod">
          <ac:chgData name="DOUGLAS HUGO" userId="S::douglas.hugo@fatec.sp.gov.br::fda39163-4e02-431e-a850-421a073ff5b1" providerId="AD" clId="Web-{CF141256-E645-48D9-A617-F41C2C30FA0A}" dt="2022-04-09T12:54:28.904" v="14" actId="20577"/>
          <ac:spMkLst>
            <pc:docMk/>
            <pc:sldMk cId="1856473632" sldId="297"/>
            <ac:spMk id="2" creationId="{00000000-0000-0000-0000-000000000000}"/>
          </ac:spMkLst>
        </pc:spChg>
      </pc:sldChg>
    </pc:docChg>
  </pc:docChgLst>
  <pc:docChgLst>
    <pc:chgData name="WITER XAVIER MENDONCA" userId="S::witer.mendonca@fatec.sp.gov.br::57a115d1-8bb1-4990-a720-115cbcbb7fb1" providerId="AD" clId="Web-{DFBE43B7-984F-4B62-BAEF-C063FF7629F9}"/>
    <pc:docChg chg="addSld modSld">
      <pc:chgData name="WITER XAVIER MENDONCA" userId="S::witer.mendonca@fatec.sp.gov.br::57a115d1-8bb1-4990-a720-115cbcbb7fb1" providerId="AD" clId="Web-{DFBE43B7-984F-4B62-BAEF-C063FF7629F9}" dt="2022-04-09T13:14:33.646" v="52" actId="20577"/>
      <pc:docMkLst>
        <pc:docMk/>
      </pc:docMkLst>
      <pc:sldChg chg="modSp">
        <pc:chgData name="WITER XAVIER MENDONCA" userId="S::witer.mendonca@fatec.sp.gov.br::57a115d1-8bb1-4990-a720-115cbcbb7fb1" providerId="AD" clId="Web-{DFBE43B7-984F-4B62-BAEF-C063FF7629F9}" dt="2022-04-09T12:53:04.571" v="7" actId="20577"/>
        <pc:sldMkLst>
          <pc:docMk/>
          <pc:sldMk cId="3734966163" sldId="258"/>
        </pc:sldMkLst>
        <pc:spChg chg="mod">
          <ac:chgData name="WITER XAVIER MENDONCA" userId="S::witer.mendonca@fatec.sp.gov.br::57a115d1-8bb1-4990-a720-115cbcbb7fb1" providerId="AD" clId="Web-{DFBE43B7-984F-4B62-BAEF-C063FF7629F9}" dt="2022-04-09T12:53:04.571" v="7" actId="20577"/>
          <ac:spMkLst>
            <pc:docMk/>
            <pc:sldMk cId="3734966163" sldId="258"/>
            <ac:spMk id="2" creationId="{0BA1316F-B81D-4B92-BA60-11A3722D715D}"/>
          </ac:spMkLst>
        </pc:spChg>
      </pc:sldChg>
      <pc:sldChg chg="modSp">
        <pc:chgData name="WITER XAVIER MENDONCA" userId="S::witer.mendonca@fatec.sp.gov.br::57a115d1-8bb1-4990-a720-115cbcbb7fb1" providerId="AD" clId="Web-{DFBE43B7-984F-4B62-BAEF-C063FF7629F9}" dt="2022-04-09T12:51:41.897" v="3" actId="20577"/>
        <pc:sldMkLst>
          <pc:docMk/>
          <pc:sldMk cId="4924061" sldId="262"/>
        </pc:sldMkLst>
        <pc:spChg chg="mod">
          <ac:chgData name="WITER XAVIER MENDONCA" userId="S::witer.mendonca@fatec.sp.gov.br::57a115d1-8bb1-4990-a720-115cbcbb7fb1" providerId="AD" clId="Web-{DFBE43B7-984F-4B62-BAEF-C063FF7629F9}" dt="2022-04-09T12:51:41.897" v="3" actId="20577"/>
          <ac:spMkLst>
            <pc:docMk/>
            <pc:sldMk cId="4924061" sldId="262"/>
            <ac:spMk id="5" creationId="{965DD9FE-03F6-48CA-BD72-4FBD5CD8027A}"/>
          </ac:spMkLst>
        </pc:spChg>
      </pc:sldChg>
      <pc:sldChg chg="modSp">
        <pc:chgData name="WITER XAVIER MENDONCA" userId="S::witer.mendonca@fatec.sp.gov.br::57a115d1-8bb1-4990-a720-115cbcbb7fb1" providerId="AD" clId="Web-{DFBE43B7-984F-4B62-BAEF-C063FF7629F9}" dt="2022-04-09T13:14:33.646" v="52" actId="20577"/>
        <pc:sldMkLst>
          <pc:docMk/>
          <pc:sldMk cId="3264054169" sldId="263"/>
        </pc:sldMkLst>
        <pc:spChg chg="mod">
          <ac:chgData name="WITER XAVIER MENDONCA" userId="S::witer.mendonca@fatec.sp.gov.br::57a115d1-8bb1-4990-a720-115cbcbb7fb1" providerId="AD" clId="Web-{DFBE43B7-984F-4B62-BAEF-C063FF7629F9}" dt="2022-04-09T13:14:33.646" v="52" actId="20577"/>
          <ac:spMkLst>
            <pc:docMk/>
            <pc:sldMk cId="3264054169" sldId="263"/>
            <ac:spMk id="3" creationId="{7B05E2AC-541B-4821-E675-75C1084492B8}"/>
          </ac:spMkLst>
        </pc:spChg>
      </pc:sldChg>
      <pc:sldChg chg="addSp delSp modSp add replId">
        <pc:chgData name="WITER XAVIER MENDONCA" userId="S::witer.mendonca@fatec.sp.gov.br::57a115d1-8bb1-4990-a720-115cbcbb7fb1" providerId="AD" clId="Web-{DFBE43B7-984F-4B62-BAEF-C063FF7629F9}" dt="2022-04-09T12:57:48.405" v="39" actId="1076"/>
        <pc:sldMkLst>
          <pc:docMk/>
          <pc:sldMk cId="878089672" sldId="298"/>
        </pc:sldMkLst>
        <pc:spChg chg="mod">
          <ac:chgData name="WITER XAVIER MENDONCA" userId="S::witer.mendonca@fatec.sp.gov.br::57a115d1-8bb1-4990-a720-115cbcbb7fb1" providerId="AD" clId="Web-{DFBE43B7-984F-4B62-BAEF-C063FF7629F9}" dt="2022-04-09T12:57:33.514" v="37" actId="1076"/>
          <ac:spMkLst>
            <pc:docMk/>
            <pc:sldMk cId="878089672" sldId="298"/>
            <ac:spMk id="2" creationId="{0BA1316F-B81D-4B92-BA60-11A3722D715D}"/>
          </ac:spMkLst>
        </pc:spChg>
        <pc:spChg chg="mod">
          <ac:chgData name="WITER XAVIER MENDONCA" userId="S::witer.mendonca@fatec.sp.gov.br::57a115d1-8bb1-4990-a720-115cbcbb7fb1" providerId="AD" clId="Web-{DFBE43B7-984F-4B62-BAEF-C063FF7629F9}" dt="2022-04-09T12:56:35.435" v="32" actId="20577"/>
          <ac:spMkLst>
            <pc:docMk/>
            <pc:sldMk cId="878089672" sldId="298"/>
            <ac:spMk id="3" creationId="{2C6B974C-6EA3-4A9A-8EDD-8A02AB5502CD}"/>
          </ac:spMkLst>
        </pc:spChg>
        <pc:spChg chg="mod">
          <ac:chgData name="WITER XAVIER MENDONCA" userId="S::witer.mendonca@fatec.sp.gov.br::57a115d1-8bb1-4990-a720-115cbcbb7fb1" providerId="AD" clId="Web-{DFBE43B7-984F-4B62-BAEF-C063FF7629F9}" dt="2022-04-09T12:57:48.405" v="39" actId="1076"/>
          <ac:spMkLst>
            <pc:docMk/>
            <pc:sldMk cId="878089672" sldId="298"/>
            <ac:spMk id="7" creationId="{9D5E0FA9-4331-4069-B071-9227988F42A8}"/>
          </ac:spMkLst>
        </pc:spChg>
        <pc:spChg chg="add del mod">
          <ac:chgData name="WITER XAVIER MENDONCA" userId="S::witer.mendonca@fatec.sp.gov.br::57a115d1-8bb1-4990-a720-115cbcbb7fb1" providerId="AD" clId="Web-{DFBE43B7-984F-4B62-BAEF-C063FF7629F9}" dt="2022-04-09T12:56:22.466" v="28"/>
          <ac:spMkLst>
            <pc:docMk/>
            <pc:sldMk cId="878089672" sldId="298"/>
            <ac:spMk id="10" creationId="{BD79FD76-6708-62FC-BF7E-D518B4FE4C4B}"/>
          </ac:spMkLst>
        </pc:spChg>
        <pc:picChg chg="add mod">
          <ac:chgData name="WITER XAVIER MENDONCA" userId="S::witer.mendonca@fatec.sp.gov.br::57a115d1-8bb1-4990-a720-115cbcbb7fb1" providerId="AD" clId="Web-{DFBE43B7-984F-4B62-BAEF-C063FF7629F9}" dt="2022-04-09T12:57:41.764" v="38" actId="1076"/>
          <ac:picMkLst>
            <pc:docMk/>
            <pc:sldMk cId="878089672" sldId="298"/>
            <ac:picMk id="4" creationId="{1BEDBE3E-0831-418E-87B7-A9EA0B2D912D}"/>
          </ac:picMkLst>
        </pc:picChg>
        <pc:picChg chg="del">
          <ac:chgData name="WITER XAVIER MENDONCA" userId="S::witer.mendonca@fatec.sp.gov.br::57a115d1-8bb1-4990-a720-115cbcbb7fb1" providerId="AD" clId="Web-{DFBE43B7-984F-4B62-BAEF-C063FF7629F9}" dt="2022-04-09T12:55:42.777" v="22"/>
          <ac:picMkLst>
            <pc:docMk/>
            <pc:sldMk cId="878089672" sldId="298"/>
            <ac:picMk id="6" creationId="{4D109B23-B21E-41CD-8133-6A9C1B296DA4}"/>
          </ac:picMkLst>
        </pc:picChg>
      </pc:sldChg>
    </pc:docChg>
  </pc:docChgLst>
  <pc:docChgLst>
    <pc:chgData name="VALDEMIR NOIA GUARIENTO" userId="S::valdemir.guariento@fatec.sp.gov.br::6c07c975-70bb-48a0-9169-b5089ccf462d" providerId="AD" clId="Web-{241868DF-4B20-43CE-B200-2E1BF43EFDC6}"/>
    <pc:docChg chg="modSld">
      <pc:chgData name="VALDEMIR NOIA GUARIENTO" userId="S::valdemir.guariento@fatec.sp.gov.br::6c07c975-70bb-48a0-9169-b5089ccf462d" providerId="AD" clId="Web-{241868DF-4B20-43CE-B200-2E1BF43EFDC6}" dt="2022-04-08T00:48:53.668" v="225"/>
      <pc:docMkLst>
        <pc:docMk/>
      </pc:docMkLst>
      <pc:sldChg chg="addSp delSp modSp">
        <pc:chgData name="VALDEMIR NOIA GUARIENTO" userId="S::valdemir.guariento@fatec.sp.gov.br::6c07c975-70bb-48a0-9169-b5089ccf462d" providerId="AD" clId="Web-{241868DF-4B20-43CE-B200-2E1BF43EFDC6}" dt="2022-04-08T00:48:53.668" v="225"/>
        <pc:sldMkLst>
          <pc:docMk/>
          <pc:sldMk cId="1681390655" sldId="256"/>
        </pc:sldMkLst>
        <pc:spChg chg="del">
          <ac:chgData name="VALDEMIR NOIA GUARIENTO" userId="S::valdemir.guariento@fatec.sp.gov.br::6c07c975-70bb-48a0-9169-b5089ccf462d" providerId="AD" clId="Web-{241868DF-4B20-43CE-B200-2E1BF43EFDC6}" dt="2022-04-08T00:46:34.180" v="209"/>
          <ac:spMkLst>
            <pc:docMk/>
            <pc:sldMk cId="1681390655" sldId="256"/>
            <ac:spMk id="2" creationId="{3C7B970B-B5C1-243C-3684-F064584F2D0D}"/>
          </ac:spMkLst>
        </pc:spChg>
        <pc:spChg chg="add del mod">
          <ac:chgData name="VALDEMIR NOIA GUARIENTO" userId="S::valdemir.guariento@fatec.sp.gov.br::6c07c975-70bb-48a0-9169-b5089ccf462d" providerId="AD" clId="Web-{241868DF-4B20-43CE-B200-2E1BF43EFDC6}" dt="2022-04-08T00:48:52.168" v="224"/>
          <ac:spMkLst>
            <pc:docMk/>
            <pc:sldMk cId="1681390655" sldId="256"/>
            <ac:spMk id="3" creationId="{5B1B66EB-BB3F-068B-9275-EA84D95B4D51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8:53.668" v="225"/>
          <ac:spMkLst>
            <pc:docMk/>
            <pc:sldMk cId="1681390655" sldId="256"/>
            <ac:spMk id="5" creationId="{568EEAE3-C6CD-635A-609D-02324C83ADAA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6:15.946" v="206"/>
        <pc:sldMkLst>
          <pc:docMk/>
          <pc:sldMk cId="3685466215" sldId="257"/>
        </pc:sldMkLst>
        <pc:spChg chg="del">
          <ac:chgData name="VALDEMIR NOIA GUARIENTO" userId="S::valdemir.guariento@fatec.sp.gov.br::6c07c975-70bb-48a0-9169-b5089ccf462d" providerId="AD" clId="Web-{241868DF-4B20-43CE-B200-2E1BF43EFDC6}" dt="2022-04-08T00:46:15.492" v="205"/>
          <ac:spMkLst>
            <pc:docMk/>
            <pc:sldMk cId="3685466215" sldId="257"/>
            <ac:spMk id="2" creationId="{8B699C79-A70C-C5F0-9D11-4C49FC151C9F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6:15.946" v="206"/>
          <ac:spMkLst>
            <pc:docMk/>
            <pc:sldMk cId="3685466215" sldId="257"/>
            <ac:spMk id="3" creationId="{D41D85AB-AAF6-9E2A-3F33-DA98806E264D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6:11.727" v="204"/>
        <pc:sldMkLst>
          <pc:docMk/>
          <pc:sldMk cId="3734966163" sldId="258"/>
        </pc:sldMkLst>
        <pc:spChg chg="del">
          <ac:chgData name="VALDEMIR NOIA GUARIENTO" userId="S::valdemir.guariento@fatec.sp.gov.br::6c07c975-70bb-48a0-9169-b5089ccf462d" providerId="AD" clId="Web-{241868DF-4B20-43CE-B200-2E1BF43EFDC6}" dt="2022-04-08T00:46:10.867" v="203"/>
          <ac:spMkLst>
            <pc:docMk/>
            <pc:sldMk cId="3734966163" sldId="258"/>
            <ac:spMk id="4" creationId="{E1A75D34-A3C7-843B-7E43-178A8827D619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6:11.727" v="204"/>
          <ac:spMkLst>
            <pc:docMk/>
            <pc:sldMk cId="3734966163" sldId="258"/>
            <ac:spMk id="5" creationId="{6902528D-2FD0-4659-B75A-209A8A347DB8}"/>
          </ac:spMkLst>
        </pc:spChg>
      </pc:sldChg>
      <pc:sldChg chg="addSp delSp modSp mod setBg">
        <pc:chgData name="VALDEMIR NOIA GUARIENTO" userId="S::valdemir.guariento@fatec.sp.gov.br::6c07c975-70bb-48a0-9169-b5089ccf462d" providerId="AD" clId="Web-{241868DF-4B20-43CE-B200-2E1BF43EFDC6}" dt="2022-04-08T00:38:53.404" v="150" actId="1076"/>
        <pc:sldMkLst>
          <pc:docMk/>
          <pc:sldMk cId="502122948" sldId="261"/>
        </pc:sldMkLst>
        <pc:spChg chg="mod">
          <ac:chgData name="VALDEMIR NOIA GUARIENTO" userId="S::valdemir.guariento@fatec.sp.gov.br::6c07c975-70bb-48a0-9169-b5089ccf462d" providerId="AD" clId="Web-{241868DF-4B20-43CE-B200-2E1BF43EFDC6}" dt="2022-04-08T00:25:54.057" v="89" actId="1076"/>
          <ac:spMkLst>
            <pc:docMk/>
            <pc:sldMk cId="502122948" sldId="261"/>
            <ac:spMk id="2" creationId="{240A9F33-B6E4-447A-820B-50B237C8D1B2}"/>
          </ac:spMkLst>
        </pc:spChg>
        <pc:spChg chg="mod">
          <ac:chgData name="VALDEMIR NOIA GUARIENTO" userId="S::valdemir.guariento@fatec.sp.gov.br::6c07c975-70bb-48a0-9169-b5089ccf462d" providerId="AD" clId="Web-{241868DF-4B20-43CE-B200-2E1BF43EFDC6}" dt="2022-04-08T00:25:43.651" v="88" actId="1076"/>
          <ac:spMkLst>
            <pc:docMk/>
            <pc:sldMk cId="502122948" sldId="261"/>
            <ac:spMk id="3" creationId="{4D92F922-3424-419F-A9A0-35E905226F78}"/>
          </ac:spMkLst>
        </pc:spChg>
        <pc:spChg chg="del mod">
          <ac:chgData name="VALDEMIR NOIA GUARIENTO" userId="S::valdemir.guariento@fatec.sp.gov.br::6c07c975-70bb-48a0-9169-b5089ccf462d" providerId="AD" clId="Web-{241868DF-4B20-43CE-B200-2E1BF43EFDC6}" dt="2022-04-08T00:38:50.591" v="149"/>
          <ac:spMkLst>
            <pc:docMk/>
            <pc:sldMk cId="502122948" sldId="261"/>
            <ac:spMk id="4" creationId="{F72FF2B5-0228-718E-338D-886E067E8BF7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38:53.404" v="150" actId="1076"/>
          <ac:spMkLst>
            <pc:docMk/>
            <pc:sldMk cId="502122948" sldId="261"/>
            <ac:spMk id="6" creationId="{B25DA169-F1AD-433A-4956-27219BD9D799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22:54.194" v="84"/>
          <ac:spMkLst>
            <pc:docMk/>
            <pc:sldMk cId="502122948" sldId="261"/>
            <ac:spMk id="12" creationId="{73DE2CFE-42F2-48F0-8706-5264E012B10C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22:54.194" v="84"/>
          <ac:spMkLst>
            <pc:docMk/>
            <pc:sldMk cId="502122948" sldId="261"/>
            <ac:spMk id="17" creationId="{04812C46-200A-4DEB-A05E-3ED6C68C2387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22:54.194" v="84"/>
          <ac:spMkLst>
            <pc:docMk/>
            <pc:sldMk cId="502122948" sldId="261"/>
            <ac:spMk id="19" creationId="{D1EA859B-E555-4109-94F3-6700E046E008}"/>
          </ac:spMkLst>
        </pc:spChg>
        <pc:picChg chg="mod ord">
          <ac:chgData name="VALDEMIR NOIA GUARIENTO" userId="S::valdemir.guariento@fatec.sp.gov.br::6c07c975-70bb-48a0-9169-b5089ccf462d" providerId="AD" clId="Web-{241868DF-4B20-43CE-B200-2E1BF43EFDC6}" dt="2022-04-08T00:22:54.194" v="84"/>
          <ac:picMkLst>
            <pc:docMk/>
            <pc:sldMk cId="502122948" sldId="261"/>
            <ac:picMk id="7" creationId="{0B3FE874-D025-E445-857A-56D160E2204E}"/>
          </ac:picMkLst>
        </pc:pic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6:22.930" v="208"/>
        <pc:sldMkLst>
          <pc:docMk/>
          <pc:sldMk cId="4924061" sldId="262"/>
        </pc:sldMkLst>
        <pc:spChg chg="del">
          <ac:chgData name="VALDEMIR NOIA GUARIENTO" userId="S::valdemir.guariento@fatec.sp.gov.br::6c07c975-70bb-48a0-9169-b5089ccf462d" providerId="AD" clId="Web-{241868DF-4B20-43CE-B200-2E1BF43EFDC6}" dt="2022-04-08T00:46:22.446" v="207"/>
          <ac:spMkLst>
            <pc:docMk/>
            <pc:sldMk cId="4924061" sldId="262"/>
            <ac:spMk id="2" creationId="{DCF599BB-56A8-8902-E673-0D3F9F62FFFE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6:22.930" v="208"/>
          <ac:spMkLst>
            <pc:docMk/>
            <pc:sldMk cId="4924061" sldId="262"/>
            <ac:spMk id="3" creationId="{CB3FC3DA-475F-65E5-67E0-23743DD01C8F}"/>
          </ac:spMkLst>
        </pc:spChg>
      </pc:sldChg>
      <pc:sldChg chg="addSp delSp modSp mod setBg setClrOvrMap">
        <pc:chgData name="VALDEMIR NOIA GUARIENTO" userId="S::valdemir.guariento@fatec.sp.gov.br::6c07c975-70bb-48a0-9169-b5089ccf462d" providerId="AD" clId="Web-{241868DF-4B20-43CE-B200-2E1BF43EFDC6}" dt="2022-04-08T00:41:14.220" v="160" actId="1076"/>
        <pc:sldMkLst>
          <pc:docMk/>
          <pc:sldMk cId="3264054169" sldId="263"/>
        </pc:sldMkLst>
        <pc:spChg chg="del mod ord">
          <ac:chgData name="VALDEMIR NOIA GUARIENTO" userId="S::valdemir.guariento@fatec.sp.gov.br::6c07c975-70bb-48a0-9169-b5089ccf462d" providerId="AD" clId="Web-{241868DF-4B20-43CE-B200-2E1BF43EFDC6}" dt="2022-04-08T00:41:08.360" v="159"/>
          <ac:spMkLst>
            <pc:docMk/>
            <pc:sldMk cId="3264054169" sldId="263"/>
            <ac:spMk id="2" creationId="{E45D6539-BB41-E014-6C87-7E62BFB1D123}"/>
          </ac:spMkLst>
        </pc:spChg>
        <pc:spChg chg="mod ord">
          <ac:chgData name="VALDEMIR NOIA GUARIENTO" userId="S::valdemir.guariento@fatec.sp.gov.br::6c07c975-70bb-48a0-9169-b5089ccf462d" providerId="AD" clId="Web-{241868DF-4B20-43CE-B200-2E1BF43EFDC6}" dt="2022-04-08T00:09:00.112" v="19" actId="20577"/>
          <ac:spMkLst>
            <pc:docMk/>
            <pc:sldMk cId="3264054169" sldId="263"/>
            <ac:spMk id="3" creationId="{7B05E2AC-541B-4821-E675-75C1084492B8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1:14.220" v="160" actId="1076"/>
          <ac:spMkLst>
            <pc:docMk/>
            <pc:sldMk cId="3264054169" sldId="263"/>
            <ac:spMk id="4" creationId="{37DA4FBF-8FF2-B34D-56C3-1442C36B4C31}"/>
          </ac:spMkLst>
        </pc:spChg>
        <pc:spChg chg="mod ord">
          <ac:chgData name="VALDEMIR NOIA GUARIENTO" userId="S::valdemir.guariento@fatec.sp.gov.br::6c07c975-70bb-48a0-9169-b5089ccf462d" providerId="AD" clId="Web-{241868DF-4B20-43CE-B200-2E1BF43EFDC6}" dt="2022-04-08T00:06:04.983" v="13"/>
          <ac:spMkLst>
            <pc:docMk/>
            <pc:sldMk cId="3264054169" sldId="263"/>
            <ac:spMk id="6" creationId="{240A9F33-B6E4-447A-820B-50B237C8D1B2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06:04.983" v="13"/>
          <ac:spMkLst>
            <pc:docMk/>
            <pc:sldMk cId="3264054169" sldId="263"/>
            <ac:spMk id="8" creationId="{04812C46-200A-4DEB-A05E-3ED6C68C2387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06:04.983" v="13"/>
          <ac:spMkLst>
            <pc:docMk/>
            <pc:sldMk cId="3264054169" sldId="263"/>
            <ac:spMk id="9" creationId="{D1EA859B-E555-4109-94F3-6700E046E00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4:28.996" v="2"/>
          <ac:spMkLst>
            <pc:docMk/>
            <pc:sldMk cId="3264054169" sldId="263"/>
            <ac:spMk id="11" creationId="{04812C46-200A-4DEB-A05E-3ED6C68C2387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4:28.996" v="2"/>
          <ac:spMkLst>
            <pc:docMk/>
            <pc:sldMk cId="3264054169" sldId="263"/>
            <ac:spMk id="13" creationId="{D1EA859B-E555-4109-94F3-6700E046E00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4:38.074" v="4"/>
          <ac:spMkLst>
            <pc:docMk/>
            <pc:sldMk cId="3264054169" sldId="263"/>
            <ac:spMk id="15" creationId="{04812C46-200A-4DEB-A05E-3ED6C68C2387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4:38.074" v="4"/>
          <ac:spMkLst>
            <pc:docMk/>
            <pc:sldMk cId="3264054169" sldId="263"/>
            <ac:spMk id="16" creationId="{D1EA859B-E555-4109-94F3-6700E046E00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5:25.403" v="6"/>
          <ac:spMkLst>
            <pc:docMk/>
            <pc:sldMk cId="3264054169" sldId="263"/>
            <ac:spMk id="18" creationId="{F13C74B1-5B17-4795-BED0-7140497B445A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5:25.403" v="6"/>
          <ac:spMkLst>
            <pc:docMk/>
            <pc:sldMk cId="3264054169" sldId="263"/>
            <ac:spMk id="19" creationId="{D4974D33-8DC5-464E-8C6D-BE58F0669C17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5:29.232" v="8"/>
          <ac:spMkLst>
            <pc:docMk/>
            <pc:sldMk cId="3264054169" sldId="263"/>
            <ac:spMk id="21" creationId="{4F7EBAE4-9945-4473-9E34-B2C66EA0F03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5:29.232" v="8"/>
          <ac:spMkLst>
            <pc:docMk/>
            <pc:sldMk cId="3264054169" sldId="263"/>
            <ac:spMk id="22" creationId="{70BEB1E7-2F88-40BC-B73D-42E5B6F80BFC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5:29.232" v="8"/>
          <ac:spMkLst>
            <pc:docMk/>
            <pc:sldMk cId="3264054169" sldId="263"/>
            <ac:spMk id="23" creationId="{A7B99495-F43F-4D80-A44F-2CB4764EB90B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5:38.466" v="10"/>
          <ac:spMkLst>
            <pc:docMk/>
            <pc:sldMk cId="3264054169" sldId="263"/>
            <ac:spMk id="25" creationId="{CF62D2A7-8207-488C-9F46-316BA81A16C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5:45.716" v="12"/>
          <ac:spMkLst>
            <pc:docMk/>
            <pc:sldMk cId="3264054169" sldId="263"/>
            <ac:spMk id="27" creationId="{04812C46-200A-4DEB-A05E-3ED6C68C2387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5:45.716" v="12"/>
          <ac:spMkLst>
            <pc:docMk/>
            <pc:sldMk cId="3264054169" sldId="263"/>
            <ac:spMk id="28" creationId="{D1EA859B-E555-4109-94F3-6700E046E008}"/>
          </ac:spMkLst>
        </pc:spChg>
        <pc:picChg chg="mod">
          <ac:chgData name="VALDEMIR NOIA GUARIENTO" userId="S::valdemir.guariento@fatec.sp.gov.br::6c07c975-70bb-48a0-9169-b5089ccf462d" providerId="AD" clId="Web-{241868DF-4B20-43CE-B200-2E1BF43EFDC6}" dt="2022-04-08T00:06:04.983" v="13"/>
          <ac:picMkLst>
            <pc:docMk/>
            <pc:sldMk cId="3264054169" sldId="263"/>
            <ac:picMk id="5" creationId="{FFAA3D46-67D8-0E2A-7C4B-43AB1F59AC23}"/>
          </ac:picMkLst>
        </pc:pic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8:40.199" v="221"/>
        <pc:sldMkLst>
          <pc:docMk/>
          <pc:sldMk cId="2947130274" sldId="265"/>
        </pc:sldMkLst>
        <pc:spChg chg="add del mod">
          <ac:chgData name="VALDEMIR NOIA GUARIENTO" userId="S::valdemir.guariento@fatec.sp.gov.br::6c07c975-70bb-48a0-9169-b5089ccf462d" providerId="AD" clId="Web-{241868DF-4B20-43CE-B200-2E1BF43EFDC6}" dt="2022-04-08T00:48:36.730" v="220"/>
          <ac:spMkLst>
            <pc:docMk/>
            <pc:sldMk cId="2947130274" sldId="265"/>
            <ac:spMk id="3" creationId="{FFB673CB-E210-06F2-1686-0FAAF6C54CCF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8:40.199" v="221"/>
          <ac:spMkLst>
            <pc:docMk/>
            <pc:sldMk cId="2947130274" sldId="265"/>
            <ac:spMk id="4" creationId="{AED5CB40-1185-5D05-9EBB-7C6A30E39C4A}"/>
          </ac:spMkLst>
        </pc:spChg>
        <pc:spChg chg="del">
          <ac:chgData name="VALDEMIR NOIA GUARIENTO" userId="S::valdemir.guariento@fatec.sp.gov.br::6c07c975-70bb-48a0-9169-b5089ccf462d" providerId="AD" clId="Web-{241868DF-4B20-43CE-B200-2E1BF43EFDC6}" dt="2022-04-08T00:47:09.681" v="215"/>
          <ac:spMkLst>
            <pc:docMk/>
            <pc:sldMk cId="2947130274" sldId="265"/>
            <ac:spMk id="5" creationId="{C7A2463B-D454-FF25-E108-0593D6A008C5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8:46.824" v="223"/>
        <pc:sldMkLst>
          <pc:docMk/>
          <pc:sldMk cId="3287884543" sldId="266"/>
        </pc:sldMkLst>
        <pc:spChg chg="del">
          <ac:chgData name="VALDEMIR NOIA GUARIENTO" userId="S::valdemir.guariento@fatec.sp.gov.br::6c07c975-70bb-48a0-9169-b5089ccf462d" providerId="AD" clId="Web-{241868DF-4B20-43CE-B200-2E1BF43EFDC6}" dt="2022-04-08T00:46:49.024" v="212"/>
          <ac:spMkLst>
            <pc:docMk/>
            <pc:sldMk cId="3287884543" sldId="266"/>
            <ac:spMk id="3" creationId="{7011FA8C-9234-4619-AC2D-003AC425D938}"/>
          </ac:spMkLst>
        </pc:spChg>
        <pc:spChg chg="add del mod">
          <ac:chgData name="VALDEMIR NOIA GUARIENTO" userId="S::valdemir.guariento@fatec.sp.gov.br::6c07c975-70bb-48a0-9169-b5089ccf462d" providerId="AD" clId="Web-{241868DF-4B20-43CE-B200-2E1BF43EFDC6}" dt="2022-04-08T00:48:45.590" v="222"/>
          <ac:spMkLst>
            <pc:docMk/>
            <pc:sldMk cId="3287884543" sldId="266"/>
            <ac:spMk id="5" creationId="{2BEF1BCB-4FA4-3C43-AE03-6EDDFE1FE118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8:46.824" v="223"/>
          <ac:spMkLst>
            <pc:docMk/>
            <pc:sldMk cId="3287884543" sldId="266"/>
            <ac:spMk id="7" creationId="{73FC97DF-6218-B9E1-BF64-A692F613EEF7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4:16.412" v="180"/>
        <pc:sldMkLst>
          <pc:docMk/>
          <pc:sldMk cId="3501823890" sldId="268"/>
        </pc:sldMkLst>
        <pc:spChg chg="del">
          <ac:chgData name="VALDEMIR NOIA GUARIENTO" userId="S::valdemir.guariento@fatec.sp.gov.br::6c07c975-70bb-48a0-9169-b5089ccf462d" providerId="AD" clId="Web-{241868DF-4B20-43CE-B200-2E1BF43EFDC6}" dt="2022-04-08T00:44:15.115" v="179"/>
          <ac:spMkLst>
            <pc:docMk/>
            <pc:sldMk cId="3501823890" sldId="268"/>
            <ac:spMk id="3" creationId="{6E954F00-A471-0DC8-2A7F-C4C69E7450ED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4:16.412" v="180"/>
          <ac:spMkLst>
            <pc:docMk/>
            <pc:sldMk cId="3501823890" sldId="268"/>
            <ac:spMk id="4" creationId="{2AA88A48-A0BC-DBBD-4249-2FFB4AC782F1}"/>
          </ac:spMkLst>
        </pc:spChg>
      </pc:sldChg>
      <pc:sldChg chg="addSp delSp">
        <pc:chgData name="VALDEMIR NOIA GUARIENTO" userId="S::valdemir.guariento@fatec.sp.gov.br::6c07c975-70bb-48a0-9169-b5089ccf462d" providerId="AD" clId="Web-{241868DF-4B20-43CE-B200-2E1BF43EFDC6}" dt="2022-04-08T00:43:38.973" v="176"/>
        <pc:sldMkLst>
          <pc:docMk/>
          <pc:sldMk cId="3488656636" sldId="270"/>
        </pc:sldMkLst>
        <pc:spChg chg="del">
          <ac:chgData name="VALDEMIR NOIA GUARIENTO" userId="S::valdemir.guariento@fatec.sp.gov.br::6c07c975-70bb-48a0-9169-b5089ccf462d" providerId="AD" clId="Web-{241868DF-4B20-43CE-B200-2E1BF43EFDC6}" dt="2022-04-08T00:43:38.973" v="176"/>
          <ac:spMkLst>
            <pc:docMk/>
            <pc:sldMk cId="3488656636" sldId="270"/>
            <ac:spMk id="3" creationId="{6E954F00-A471-0DC8-2A7F-C4C69E7450ED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43:33.957" v="175"/>
          <ac:spMkLst>
            <pc:docMk/>
            <pc:sldMk cId="3488656636" sldId="270"/>
            <ac:spMk id="4" creationId="{5DF0F8C7-A428-CBD5-8D58-DB4453BDEBF5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3:57.177" v="178"/>
        <pc:sldMkLst>
          <pc:docMk/>
          <pc:sldMk cId="1893867400" sldId="271"/>
        </pc:sldMkLst>
        <pc:spChg chg="add mod">
          <ac:chgData name="VALDEMIR NOIA GUARIENTO" userId="S::valdemir.guariento@fatec.sp.gov.br::6c07c975-70bb-48a0-9169-b5089ccf462d" providerId="AD" clId="Web-{241868DF-4B20-43CE-B200-2E1BF43EFDC6}" dt="2022-04-08T00:43:57.177" v="178"/>
          <ac:spMkLst>
            <pc:docMk/>
            <pc:sldMk cId="1893867400" sldId="271"/>
            <ac:spMk id="2" creationId="{EFD403A4-5765-23B9-7B3A-D3BC313BC0A6}"/>
          </ac:spMkLst>
        </pc:spChg>
        <pc:spChg chg="del">
          <ac:chgData name="VALDEMIR NOIA GUARIENTO" userId="S::valdemir.guariento@fatec.sp.gov.br::6c07c975-70bb-48a0-9169-b5089ccf462d" providerId="AD" clId="Web-{241868DF-4B20-43CE-B200-2E1BF43EFDC6}" dt="2022-04-08T00:43:55.442" v="177"/>
          <ac:spMkLst>
            <pc:docMk/>
            <pc:sldMk cId="1893867400" sldId="271"/>
            <ac:spMk id="3" creationId="{6E954F00-A471-0DC8-2A7F-C4C69E7450ED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3:28.301" v="174"/>
        <pc:sldMkLst>
          <pc:docMk/>
          <pc:sldMk cId="1274857750" sldId="272"/>
        </pc:sldMkLst>
        <pc:spChg chg="del">
          <ac:chgData name="VALDEMIR NOIA GUARIENTO" userId="S::valdemir.guariento@fatec.sp.gov.br::6c07c975-70bb-48a0-9169-b5089ccf462d" providerId="AD" clId="Web-{241868DF-4B20-43CE-B200-2E1BF43EFDC6}" dt="2022-04-08T00:43:24.770" v="173"/>
          <ac:spMkLst>
            <pc:docMk/>
            <pc:sldMk cId="1274857750" sldId="272"/>
            <ac:spMk id="3" creationId="{6E954F00-A471-0DC8-2A7F-C4C69E7450ED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3:28.301" v="174"/>
          <ac:spMkLst>
            <pc:docMk/>
            <pc:sldMk cId="1274857750" sldId="272"/>
            <ac:spMk id="4" creationId="{7FE53CC8-6E6B-2D09-A20D-C1B6F742301F}"/>
          </ac:spMkLst>
        </pc:spChg>
      </pc:sldChg>
      <pc:sldChg chg="addSp delSp modSp mod setBg setClrOvrMap">
        <pc:chgData name="VALDEMIR NOIA GUARIENTO" userId="S::valdemir.guariento@fatec.sp.gov.br::6c07c975-70bb-48a0-9169-b5089ccf462d" providerId="AD" clId="Web-{241868DF-4B20-43CE-B200-2E1BF43EFDC6}" dt="2022-04-08T00:40:36.813" v="154"/>
        <pc:sldMkLst>
          <pc:docMk/>
          <pc:sldMk cId="3936273806" sldId="273"/>
        </pc:sldMkLst>
        <pc:spChg chg="del mod ord">
          <ac:chgData name="VALDEMIR NOIA GUARIENTO" userId="S::valdemir.guariento@fatec.sp.gov.br::6c07c975-70bb-48a0-9169-b5089ccf462d" providerId="AD" clId="Web-{241868DF-4B20-43CE-B200-2E1BF43EFDC6}" dt="2022-04-08T00:40:36.813" v="154"/>
          <ac:spMkLst>
            <pc:docMk/>
            <pc:sldMk cId="3936273806" sldId="273"/>
            <ac:spMk id="2" creationId="{BD3B6419-28E2-4AA0-848E-C6E9CFD4F18F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40:31.484" v="153"/>
          <ac:spMkLst>
            <pc:docMk/>
            <pc:sldMk cId="3936273806" sldId="273"/>
            <ac:spMk id="3" creationId="{2BCC4BC0-2D21-497E-07FA-082AF794DCE7}"/>
          </ac:spMkLst>
        </pc:spChg>
        <pc:spChg chg="mod ord">
          <ac:chgData name="VALDEMIR NOIA GUARIENTO" userId="S::valdemir.guariento@fatec.sp.gov.br::6c07c975-70bb-48a0-9169-b5089ccf462d" providerId="AD" clId="Web-{241868DF-4B20-43CE-B200-2E1BF43EFDC6}" dt="2022-04-08T00:09:35.300" v="28"/>
          <ac:spMkLst>
            <pc:docMk/>
            <pc:sldMk cId="3936273806" sldId="273"/>
            <ac:spMk id="4" creationId="{240A9F33-B6E4-447A-820B-50B237C8D1B2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9:27.628" v="21"/>
          <ac:spMkLst>
            <pc:docMk/>
            <pc:sldMk cId="3936273806" sldId="273"/>
            <ac:spMk id="17" creationId="{06DA9DF9-31F7-4056-B42E-878CC92417B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9:29.878" v="23"/>
          <ac:spMkLst>
            <pc:docMk/>
            <pc:sldMk cId="3936273806" sldId="273"/>
            <ac:spMk id="19" creationId="{AB58EF07-17C2-48CF-ABB0-EEF1F17CB8F0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9:29.878" v="23"/>
          <ac:spMkLst>
            <pc:docMk/>
            <pc:sldMk cId="3936273806" sldId="273"/>
            <ac:spMk id="20" creationId="{0671A8AE-40A1-4631-A6B8-581AFF065482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9:29.878" v="23"/>
          <ac:spMkLst>
            <pc:docMk/>
            <pc:sldMk cId="3936273806" sldId="273"/>
            <ac:spMk id="21" creationId="{AF2F604E-43BE-4DC3-B983-E071523364F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9:29.878" v="23"/>
          <ac:spMkLst>
            <pc:docMk/>
            <pc:sldMk cId="3936273806" sldId="273"/>
            <ac:spMk id="23" creationId="{08C9B587-E65E-4B52-B37C-ABEBB6E8792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9:33.034" v="25"/>
          <ac:spMkLst>
            <pc:docMk/>
            <pc:sldMk cId="3936273806" sldId="273"/>
            <ac:spMk id="25" creationId="{D928DD85-BB99-450D-A702-2683E0296282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9:33.034" v="25"/>
          <ac:spMkLst>
            <pc:docMk/>
            <pc:sldMk cId="3936273806" sldId="273"/>
            <ac:spMk id="26" creationId="{240E5BD2-4019-4012-A1AA-628900E659E9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9:35.284" v="27"/>
          <ac:spMkLst>
            <pc:docMk/>
            <pc:sldMk cId="3936273806" sldId="273"/>
            <ac:spMk id="28" creationId="{E49CC64F-7275-4E33-961B-0C5CDC439875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09:35.300" v="28"/>
          <ac:spMkLst>
            <pc:docMk/>
            <pc:sldMk cId="3936273806" sldId="273"/>
            <ac:spMk id="30" creationId="{D12DDE76-C203-4047-9998-63900085B5E8}"/>
          </ac:spMkLst>
        </pc:spChg>
        <pc:picChg chg="mod">
          <ac:chgData name="VALDEMIR NOIA GUARIENTO" userId="S::valdemir.guariento@fatec.sp.gov.br::6c07c975-70bb-48a0-9169-b5089ccf462d" providerId="AD" clId="Web-{241868DF-4B20-43CE-B200-2E1BF43EFDC6}" dt="2022-04-08T00:09:35.300" v="28"/>
          <ac:picMkLst>
            <pc:docMk/>
            <pc:sldMk cId="3936273806" sldId="273"/>
            <ac:picMk id="12" creationId="{DD574B61-43B0-445D-B76B-99311A868242}"/>
          </ac:picMkLst>
        </pc:picChg>
      </pc:sldChg>
      <pc:sldChg chg="addSp delSp modSp mod setBg">
        <pc:chgData name="VALDEMIR NOIA GUARIENTO" userId="S::valdemir.guariento@fatec.sp.gov.br::6c07c975-70bb-48a0-9169-b5089ccf462d" providerId="AD" clId="Web-{241868DF-4B20-43CE-B200-2E1BF43EFDC6}" dt="2022-04-08T00:40:23.656" v="152"/>
        <pc:sldMkLst>
          <pc:docMk/>
          <pc:sldMk cId="3396008821" sldId="275"/>
        </pc:sldMkLst>
        <pc:spChg chg="del mod">
          <ac:chgData name="VALDEMIR NOIA GUARIENTO" userId="S::valdemir.guariento@fatec.sp.gov.br::6c07c975-70bb-48a0-9169-b5089ccf462d" providerId="AD" clId="Web-{241868DF-4B20-43CE-B200-2E1BF43EFDC6}" dt="2022-04-08T00:40:23.656" v="152"/>
          <ac:spMkLst>
            <pc:docMk/>
            <pc:sldMk cId="3396008821" sldId="275"/>
            <ac:spMk id="2" creationId="{6F8018BE-3236-4412-8F48-72370C814BE5}"/>
          </ac:spMkLst>
        </pc:spChg>
        <pc:spChg chg="mod ord">
          <ac:chgData name="VALDEMIR NOIA GUARIENTO" userId="S::valdemir.guariento@fatec.sp.gov.br::6c07c975-70bb-48a0-9169-b5089ccf462d" providerId="AD" clId="Web-{241868DF-4B20-43CE-B200-2E1BF43EFDC6}" dt="2022-04-08T00:09:58.301" v="31"/>
          <ac:spMkLst>
            <pc:docMk/>
            <pc:sldMk cId="3396008821" sldId="275"/>
            <ac:spMk id="4" creationId="{240A9F33-B6E4-447A-820B-50B237C8D1B2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40:17.812" v="151"/>
          <ac:spMkLst>
            <pc:docMk/>
            <pc:sldMk cId="3396008821" sldId="275"/>
            <ac:spMk id="5" creationId="{231510BC-D08E-A2CE-77EA-0E89332AC634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09:58.301" v="30"/>
          <ac:spMkLst>
            <pc:docMk/>
            <pc:sldMk cId="3396008821" sldId="275"/>
            <ac:spMk id="9" creationId="{D4771268-CB57-404A-9271-370EB28F6090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09:58.301" v="31"/>
          <ac:spMkLst>
            <pc:docMk/>
            <pc:sldMk cId="3396008821" sldId="275"/>
            <ac:spMk id="11" creationId="{D12DDE76-C203-4047-9998-63900085B5E8}"/>
          </ac:spMkLst>
        </pc:spChg>
        <pc:picChg chg="mod">
          <ac:chgData name="VALDEMIR NOIA GUARIENTO" userId="S::valdemir.guariento@fatec.sp.gov.br::6c07c975-70bb-48a0-9169-b5089ccf462d" providerId="AD" clId="Web-{241868DF-4B20-43CE-B200-2E1BF43EFDC6}" dt="2022-04-08T00:09:58.301" v="31"/>
          <ac:picMkLst>
            <pc:docMk/>
            <pc:sldMk cId="3396008821" sldId="275"/>
            <ac:picMk id="3" creationId="{5FCCF412-ED1E-4DF0-964C-F1A4551BB60C}"/>
          </ac:picMkLst>
        </pc:pic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5:41.742" v="196"/>
        <pc:sldMkLst>
          <pc:docMk/>
          <pc:sldMk cId="4031210803" sldId="277"/>
        </pc:sldMkLst>
        <pc:spChg chg="del">
          <ac:chgData name="VALDEMIR NOIA GUARIENTO" userId="S::valdemir.guariento@fatec.sp.gov.br::6c07c975-70bb-48a0-9169-b5089ccf462d" providerId="AD" clId="Web-{241868DF-4B20-43CE-B200-2E1BF43EFDC6}" dt="2022-04-08T00:45:40.945" v="195"/>
          <ac:spMkLst>
            <pc:docMk/>
            <pc:sldMk cId="4031210803" sldId="277"/>
            <ac:spMk id="2" creationId="{DC7E789F-1DE2-4DE5-9A37-86AE69F6E79C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5:41.742" v="196"/>
          <ac:spMkLst>
            <pc:docMk/>
            <pc:sldMk cId="4031210803" sldId="277"/>
            <ac:spMk id="6" creationId="{DD889A5F-BB98-978B-024A-1471941EB59D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5:34.163" v="194"/>
        <pc:sldMkLst>
          <pc:docMk/>
          <pc:sldMk cId="3177831783" sldId="280"/>
        </pc:sldMkLst>
        <pc:spChg chg="del">
          <ac:chgData name="VALDEMIR NOIA GUARIENTO" userId="S::valdemir.guariento@fatec.sp.gov.br::6c07c975-70bb-48a0-9169-b5089ccf462d" providerId="AD" clId="Web-{241868DF-4B20-43CE-B200-2E1BF43EFDC6}" dt="2022-04-08T00:45:33.132" v="193"/>
          <ac:spMkLst>
            <pc:docMk/>
            <pc:sldMk cId="3177831783" sldId="280"/>
            <ac:spMk id="2" creationId="{F86B5B45-635E-404D-BF44-82380D46B823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5:34.163" v="194"/>
          <ac:spMkLst>
            <pc:docMk/>
            <pc:sldMk cId="3177831783" sldId="280"/>
            <ac:spMk id="6" creationId="{8B0A21B9-9856-320D-CDE1-9E6CA29DEC3C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6:05.430" v="202"/>
        <pc:sldMkLst>
          <pc:docMk/>
          <pc:sldMk cId="153723296" sldId="281"/>
        </pc:sldMkLst>
        <pc:spChg chg="add mod">
          <ac:chgData name="VALDEMIR NOIA GUARIENTO" userId="S::valdemir.guariento@fatec.sp.gov.br::6c07c975-70bb-48a0-9169-b5089ccf462d" providerId="AD" clId="Web-{241868DF-4B20-43CE-B200-2E1BF43EFDC6}" dt="2022-04-08T00:46:05.430" v="202"/>
          <ac:spMkLst>
            <pc:docMk/>
            <pc:sldMk cId="153723296" sldId="281"/>
            <ac:spMk id="2" creationId="{3FE00E06-60D3-F594-B69E-1B66D9F84483}"/>
          </ac:spMkLst>
        </pc:spChg>
        <pc:spChg chg="del">
          <ac:chgData name="VALDEMIR NOIA GUARIENTO" userId="S::valdemir.guariento@fatec.sp.gov.br::6c07c975-70bb-48a0-9169-b5089ccf462d" providerId="AD" clId="Web-{241868DF-4B20-43CE-B200-2E1BF43EFDC6}" dt="2022-04-08T00:46:04.727" v="201"/>
          <ac:spMkLst>
            <pc:docMk/>
            <pc:sldMk cId="153723296" sldId="281"/>
            <ac:spMk id="3" creationId="{ACC64C08-70A1-4D6A-96E4-1268CEBC44CD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4:30.177" v="182"/>
        <pc:sldMkLst>
          <pc:docMk/>
          <pc:sldMk cId="697628799" sldId="283"/>
        </pc:sldMkLst>
        <pc:spChg chg="del">
          <ac:chgData name="VALDEMIR NOIA GUARIENTO" userId="S::valdemir.guariento@fatec.sp.gov.br::6c07c975-70bb-48a0-9169-b5089ccf462d" providerId="AD" clId="Web-{241868DF-4B20-43CE-B200-2E1BF43EFDC6}" dt="2022-04-08T00:44:29.177" v="181"/>
          <ac:spMkLst>
            <pc:docMk/>
            <pc:sldMk cId="697628799" sldId="283"/>
            <ac:spMk id="2" creationId="{1B1E757E-95BA-4D0D-87B4-5333DE215D12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4:30.177" v="182"/>
          <ac:spMkLst>
            <pc:docMk/>
            <pc:sldMk cId="697628799" sldId="283"/>
            <ac:spMk id="6" creationId="{3C96B835-7304-99D2-0EB1-69FDB2BCF826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4:44.584" v="186"/>
        <pc:sldMkLst>
          <pc:docMk/>
          <pc:sldMk cId="961413589" sldId="284"/>
        </pc:sldMkLst>
        <pc:spChg chg="del">
          <ac:chgData name="VALDEMIR NOIA GUARIENTO" userId="S::valdemir.guariento@fatec.sp.gov.br::6c07c975-70bb-48a0-9169-b5089ccf462d" providerId="AD" clId="Web-{241868DF-4B20-43CE-B200-2E1BF43EFDC6}" dt="2022-04-08T00:44:43.881" v="185"/>
          <ac:spMkLst>
            <pc:docMk/>
            <pc:sldMk cId="961413589" sldId="284"/>
            <ac:spMk id="2" creationId="{D72FDD2D-269C-4CC1-884E-AF87F41A1285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4:44.584" v="186"/>
          <ac:spMkLst>
            <pc:docMk/>
            <pc:sldMk cId="961413589" sldId="284"/>
            <ac:spMk id="6" creationId="{C63CEECF-A1DF-1183-6207-10DBAC017A01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4:59.319" v="190"/>
        <pc:sldMkLst>
          <pc:docMk/>
          <pc:sldMk cId="2118883118" sldId="285"/>
        </pc:sldMkLst>
        <pc:spChg chg="del">
          <ac:chgData name="VALDEMIR NOIA GUARIENTO" userId="S::valdemir.guariento@fatec.sp.gov.br::6c07c975-70bb-48a0-9169-b5089ccf462d" providerId="AD" clId="Web-{241868DF-4B20-43CE-B200-2E1BF43EFDC6}" dt="2022-04-08T00:44:58.819" v="189"/>
          <ac:spMkLst>
            <pc:docMk/>
            <pc:sldMk cId="2118883118" sldId="285"/>
            <ac:spMk id="2" creationId="{880FE2DD-4490-4357-9B9A-CE1C00F040BE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4:59.319" v="190"/>
          <ac:spMkLst>
            <pc:docMk/>
            <pc:sldMk cId="2118883118" sldId="285"/>
            <ac:spMk id="6" creationId="{505DEB4E-9145-A92A-56FE-C9AA38537FE6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5:05.678" v="192"/>
        <pc:sldMkLst>
          <pc:docMk/>
          <pc:sldMk cId="2032415027" sldId="286"/>
        </pc:sldMkLst>
        <pc:spChg chg="del">
          <ac:chgData name="VALDEMIR NOIA GUARIENTO" userId="S::valdemir.guariento@fatec.sp.gov.br::6c07c975-70bb-48a0-9169-b5089ccf462d" providerId="AD" clId="Web-{241868DF-4B20-43CE-B200-2E1BF43EFDC6}" dt="2022-04-08T00:45:05.163" v="191"/>
          <ac:spMkLst>
            <pc:docMk/>
            <pc:sldMk cId="2032415027" sldId="286"/>
            <ac:spMk id="2" creationId="{03E8F1B7-4D84-4F54-AF80-7685B2D1A81E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5:05.678" v="192"/>
          <ac:spMkLst>
            <pc:docMk/>
            <pc:sldMk cId="2032415027" sldId="286"/>
            <ac:spMk id="6" creationId="{4856E36A-51C5-0848-A94C-9D17B44349DA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5:52.164" v="198"/>
        <pc:sldMkLst>
          <pc:docMk/>
          <pc:sldMk cId="451857984" sldId="287"/>
        </pc:sldMkLst>
        <pc:spChg chg="del">
          <ac:chgData name="VALDEMIR NOIA GUARIENTO" userId="S::valdemir.guariento@fatec.sp.gov.br::6c07c975-70bb-48a0-9169-b5089ccf462d" providerId="AD" clId="Web-{241868DF-4B20-43CE-B200-2E1BF43EFDC6}" dt="2022-04-08T00:45:51.554" v="197"/>
          <ac:spMkLst>
            <pc:docMk/>
            <pc:sldMk cId="451857984" sldId="287"/>
            <ac:spMk id="2" creationId="{7B885FE4-D3E1-4C63-867A-FB182F1ABA3B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5:52.164" v="198"/>
          <ac:spMkLst>
            <pc:docMk/>
            <pc:sldMk cId="451857984" sldId="287"/>
            <ac:spMk id="6" creationId="{32BA4CCA-D18A-F0FB-7D9A-A4434D6A91BF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4:49.740" v="188"/>
        <pc:sldMkLst>
          <pc:docMk/>
          <pc:sldMk cId="4139745048" sldId="289"/>
        </pc:sldMkLst>
        <pc:spChg chg="del">
          <ac:chgData name="VALDEMIR NOIA GUARIENTO" userId="S::valdemir.guariento@fatec.sp.gov.br::6c07c975-70bb-48a0-9169-b5089ccf462d" providerId="AD" clId="Web-{241868DF-4B20-43CE-B200-2E1BF43EFDC6}" dt="2022-04-08T00:44:48.787" v="187"/>
          <ac:spMkLst>
            <pc:docMk/>
            <pc:sldMk cId="4139745048" sldId="289"/>
            <ac:spMk id="2" creationId="{A4880483-5BC7-41E7-BF34-E44142C42D17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4:49.740" v="188"/>
          <ac:spMkLst>
            <pc:docMk/>
            <pc:sldMk cId="4139745048" sldId="289"/>
            <ac:spMk id="6" creationId="{84CB4996-1ACE-47D8-A48E-95D3F64EFCBC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4:40.303" v="184"/>
        <pc:sldMkLst>
          <pc:docMk/>
          <pc:sldMk cId="3221975839" sldId="290"/>
        </pc:sldMkLst>
        <pc:spChg chg="del">
          <ac:chgData name="VALDEMIR NOIA GUARIENTO" userId="S::valdemir.guariento@fatec.sp.gov.br::6c07c975-70bb-48a0-9169-b5089ccf462d" providerId="AD" clId="Web-{241868DF-4B20-43CE-B200-2E1BF43EFDC6}" dt="2022-04-08T00:44:38.725" v="183"/>
          <ac:spMkLst>
            <pc:docMk/>
            <pc:sldMk cId="3221975839" sldId="290"/>
            <ac:spMk id="2" creationId="{6A9EDFDA-5D4D-4FAC-8E17-2F5079D09316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4:40.303" v="184"/>
          <ac:spMkLst>
            <pc:docMk/>
            <pc:sldMk cId="3221975839" sldId="290"/>
            <ac:spMk id="6" creationId="{B0115843-119B-6023-EE12-E9B1772157FF}"/>
          </ac:spMkLst>
        </pc:sp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3:17.613" v="172"/>
        <pc:sldMkLst>
          <pc:docMk/>
          <pc:sldMk cId="784956560" sldId="291"/>
        </pc:sldMkLst>
        <pc:spChg chg="del">
          <ac:chgData name="VALDEMIR NOIA GUARIENTO" userId="S::valdemir.guariento@fatec.sp.gov.br::6c07c975-70bb-48a0-9169-b5089ccf462d" providerId="AD" clId="Web-{241868DF-4B20-43CE-B200-2E1BF43EFDC6}" dt="2022-04-08T00:43:15.848" v="171"/>
          <ac:spMkLst>
            <pc:docMk/>
            <pc:sldMk cId="784956560" sldId="291"/>
            <ac:spMk id="2" creationId="{B97F2E25-3C80-4AF8-81B0-1C65D64380D0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3:17.613" v="172"/>
          <ac:spMkLst>
            <pc:docMk/>
            <pc:sldMk cId="784956560" sldId="291"/>
            <ac:spMk id="5" creationId="{EA15F134-CB62-06FB-2F29-233B788B14A0}"/>
          </ac:spMkLst>
        </pc:spChg>
      </pc:sldChg>
      <pc:sldChg chg="addSp delSp modSp mod setBg">
        <pc:chgData name="VALDEMIR NOIA GUARIENTO" userId="S::valdemir.guariento@fatec.sp.gov.br::6c07c975-70bb-48a0-9169-b5089ccf462d" providerId="AD" clId="Web-{241868DF-4B20-43CE-B200-2E1BF43EFDC6}" dt="2022-04-08T00:41:54.580" v="164" actId="1076"/>
        <pc:sldMkLst>
          <pc:docMk/>
          <pc:sldMk cId="2387075766" sldId="292"/>
        </pc:sldMkLst>
        <pc:spChg chg="del mod ord">
          <ac:chgData name="VALDEMIR NOIA GUARIENTO" userId="S::valdemir.guariento@fatec.sp.gov.br::6c07c975-70bb-48a0-9169-b5089ccf462d" providerId="AD" clId="Web-{241868DF-4B20-43CE-B200-2E1BF43EFDC6}" dt="2022-04-08T00:41:44.767" v="163"/>
          <ac:spMkLst>
            <pc:docMk/>
            <pc:sldMk cId="2387075766" sldId="292"/>
            <ac:spMk id="2" creationId="{D5764297-2C23-4943-AA11-D03DB6FAE817}"/>
          </ac:spMkLst>
        </pc:spChg>
        <pc:spChg chg="mod ord">
          <ac:chgData name="VALDEMIR NOIA GUARIENTO" userId="S::valdemir.guariento@fatec.sp.gov.br::6c07c975-70bb-48a0-9169-b5089ccf462d" providerId="AD" clId="Web-{241868DF-4B20-43CE-B200-2E1BF43EFDC6}" dt="2022-04-08T00:17:59.124" v="73" actId="14100"/>
          <ac:spMkLst>
            <pc:docMk/>
            <pc:sldMk cId="2387075766" sldId="292"/>
            <ac:spMk id="4" creationId="{00000000-0000-0000-0000-000000000000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1:54.580" v="164" actId="1076"/>
          <ac:spMkLst>
            <pc:docMk/>
            <pc:sldMk cId="2387075766" sldId="292"/>
            <ac:spMk id="5" creationId="{870A5F18-3D21-3AE5-0534-195B5D681592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3:58.666" v="48"/>
          <ac:spMkLst>
            <pc:docMk/>
            <pc:sldMk cId="2387075766" sldId="292"/>
            <ac:spMk id="9" creationId="{C7D023E4-8DE1-436E-9847-ED6A4B4B04F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4:01.869" v="50"/>
          <ac:spMkLst>
            <pc:docMk/>
            <pc:sldMk cId="2387075766" sldId="292"/>
            <ac:spMk id="13" creationId="{16929AE4-43B6-494E-B7D6-F778AB2F2229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3:58.666" v="48"/>
          <ac:spMkLst>
            <pc:docMk/>
            <pc:sldMk cId="2387075766" sldId="292"/>
            <ac:spMk id="15" creationId="{145B2F28-3A18-4BC2-8E92-9AF66F147CBA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4:01.869" v="50"/>
          <ac:spMkLst>
            <pc:docMk/>
            <pc:sldMk cId="2387075766" sldId="292"/>
            <ac:spMk id="19" creationId="{884DEADC-5415-4FC6-93F0-89769392AFD1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4:01.869" v="50"/>
          <ac:spMkLst>
            <pc:docMk/>
            <pc:sldMk cId="2387075766" sldId="292"/>
            <ac:spMk id="26" creationId="{3C5974B6-3353-4781-B620-BC5168DAE10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4:01.869" v="50"/>
          <ac:spMkLst>
            <pc:docMk/>
            <pc:sldMk cId="2387075766" sldId="292"/>
            <ac:spMk id="27" creationId="{0A2C0FD4-452B-439A-A978-C37BC16F59BA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4:01.869" v="50"/>
          <ac:spMkLst>
            <pc:docMk/>
            <pc:sldMk cId="2387075766" sldId="292"/>
            <ac:spMk id="28" creationId="{8CEE0D70-D5EB-4589-819D-77F64EC4FDE3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4:01.869" v="50"/>
          <ac:spMkLst>
            <pc:docMk/>
            <pc:sldMk cId="2387075766" sldId="292"/>
            <ac:spMk id="29" creationId="{2A701B99-D75A-4647-9635-9858D3BA73F1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4:06.275" v="52"/>
          <ac:spMkLst>
            <pc:docMk/>
            <pc:sldMk cId="2387075766" sldId="292"/>
            <ac:spMk id="31" creationId="{D12DDE76-C203-4047-9998-63900085B5E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4:11.416" v="54"/>
          <ac:spMkLst>
            <pc:docMk/>
            <pc:sldMk cId="2387075766" sldId="292"/>
            <ac:spMk id="33" creationId="{D4771268-CB57-404A-9271-370EB28F6090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38.780" v="70"/>
          <ac:spMkLst>
            <pc:docMk/>
            <pc:sldMk cId="2387075766" sldId="292"/>
            <ac:spMk id="35" creationId="{6753252F-4873-4F63-801D-CC719279A7D5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38.780" v="70"/>
          <ac:spMkLst>
            <pc:docMk/>
            <pc:sldMk cId="2387075766" sldId="292"/>
            <ac:spMk id="36" creationId="{047C8CCB-F95D-4249-92DD-651249D3535A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16.561" v="61"/>
          <ac:spMkLst>
            <pc:docMk/>
            <pc:sldMk cId="2387075766" sldId="292"/>
            <ac:spMk id="41" creationId="{20D5D19D-0789-4518-B5DC-D47ADF69D25A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45" creationId="{A88B2AAA-B805-498E-A9E6-98B88585549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47" creationId="{9B8051E0-19D7-43E1-BFD9-E6DBFEB3A3F1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16.561" v="61"/>
          <ac:spMkLst>
            <pc:docMk/>
            <pc:sldMk cId="2387075766" sldId="292"/>
            <ac:spMk id="48" creationId="{B81933D1-5615-42C7-9C0B-4EB7105CCE2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49" creationId="{4EDB2B02-86A2-46F5-A4BE-B7D9B10411D6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16.561" v="61"/>
          <ac:spMkLst>
            <pc:docMk/>
            <pc:sldMk cId="2387075766" sldId="292"/>
            <ac:spMk id="50" creationId="{19C9EAEA-39D0-4B0E-A0EB-51E7B26740B1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51" creationId="{43954639-FB5D-41F4-9560-6F6DFE778425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52" creationId="{07322A9E-F1EC-405E-8971-BA906EFFCCB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53" creationId="{E898931C-0323-41FA-A036-20F818B1FF81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54" creationId="{A5704422-1118-4FD1-95AD-29A064EB80D9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55" creationId="{89AFE9DD-0792-4B98-B4EB-97ACA17E6AA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57" creationId="{3981F5C4-9AE1-404E-AF44-A4E6DB374F9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59" creationId="{763C1781-8726-4FAC-8C45-FF40376BE409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61" creationId="{301491B5-56C7-43DC-A3D9-861EECCA056A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63" creationId="{237E2353-22DF-46E0-A200-FB30F8F394E2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65" creationId="{DD6138DB-057B-45F7-A5F4-E7BFDA20D02C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2.389" v="63"/>
          <ac:spMkLst>
            <pc:docMk/>
            <pc:sldMk cId="2387075766" sldId="292"/>
            <ac:spMk id="67" creationId="{79A54AB1-B64F-4843-BFAB-81CB74E66B65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28.858" v="65"/>
          <ac:spMkLst>
            <pc:docMk/>
            <pc:sldMk cId="2387075766" sldId="292"/>
            <ac:spMk id="69" creationId="{06DA9DF9-31F7-4056-B42E-878CC92417B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33.108" v="67"/>
          <ac:spMkLst>
            <pc:docMk/>
            <pc:sldMk cId="2387075766" sldId="292"/>
            <ac:spMk id="71" creationId="{1707FC24-6981-43D9-B525-C7832BA22463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7:38.764" v="69"/>
          <ac:spMkLst>
            <pc:docMk/>
            <pc:sldMk cId="2387075766" sldId="292"/>
            <ac:spMk id="73" creationId="{17CDB40A-75BB-4498-A20B-59C3984A3A94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17:38.780" v="70"/>
          <ac:spMkLst>
            <pc:docMk/>
            <pc:sldMk cId="2387075766" sldId="292"/>
            <ac:spMk id="75" creationId="{BEE73255-8084-4DF9-BB0B-15EAC92E2CB9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17:38.780" v="70"/>
          <ac:spMkLst>
            <pc:docMk/>
            <pc:sldMk cId="2387075766" sldId="292"/>
            <ac:spMk id="76" creationId="{67048353-8981-459A-9BC6-9711CE462E06}"/>
          </ac:spMkLst>
        </pc:spChg>
        <pc:grpChg chg="add del">
          <ac:chgData name="VALDEMIR NOIA GUARIENTO" userId="S::valdemir.guariento@fatec.sp.gov.br::6c07c975-70bb-48a0-9169-b5089ccf462d" providerId="AD" clId="Web-{241868DF-4B20-43CE-B200-2E1BF43EFDC6}" dt="2022-04-08T00:13:58.666" v="48"/>
          <ac:grpSpMkLst>
            <pc:docMk/>
            <pc:sldMk cId="2387075766" sldId="292"/>
            <ac:grpSpMk id="11" creationId="{81CC5389-CB4A-43B7-9A0E-5447CE0BC294}"/>
          </ac:grpSpMkLst>
        </pc:grpChg>
        <pc:grpChg chg="add del">
          <ac:chgData name="VALDEMIR NOIA GUARIENTO" userId="S::valdemir.guariento@fatec.sp.gov.br::6c07c975-70bb-48a0-9169-b5089ccf462d" providerId="AD" clId="Web-{241868DF-4B20-43CE-B200-2E1BF43EFDC6}" dt="2022-04-08T00:13:58.666" v="48"/>
          <ac:grpSpMkLst>
            <pc:docMk/>
            <pc:sldMk cId="2387075766" sldId="292"/>
            <ac:grpSpMk id="17" creationId="{FA65A26F-1F64-451C-BFA2-F92410951FA3}"/>
          </ac:grpSpMkLst>
        </pc:grpChg>
        <pc:grpChg chg="add del">
          <ac:chgData name="VALDEMIR NOIA GUARIENTO" userId="S::valdemir.guariento@fatec.sp.gov.br::6c07c975-70bb-48a0-9169-b5089ccf462d" providerId="AD" clId="Web-{241868DF-4B20-43CE-B200-2E1BF43EFDC6}" dt="2022-04-08T00:17:16.561" v="61"/>
          <ac:grpSpMkLst>
            <pc:docMk/>
            <pc:sldMk cId="2387075766" sldId="292"/>
            <ac:grpSpMk id="43" creationId="{032D8612-31EB-44CF-A1D0-14FD4C705424}"/>
          </ac:grpSpMkLst>
        </pc:grpChg>
        <pc:picChg chg="mod ord">
          <ac:chgData name="VALDEMIR NOIA GUARIENTO" userId="S::valdemir.guariento@fatec.sp.gov.br::6c07c975-70bb-48a0-9169-b5089ccf462d" providerId="AD" clId="Web-{241868DF-4B20-43CE-B200-2E1BF43EFDC6}" dt="2022-04-08T00:17:38.780" v="70"/>
          <ac:picMkLst>
            <pc:docMk/>
            <pc:sldMk cId="2387075766" sldId="292"/>
            <ac:picMk id="3" creationId="{9D9A5A34-580A-4494-BCE4-EBFE8BD67215}"/>
          </ac:picMkLst>
        </pc:picChg>
      </pc:sldChg>
      <pc:sldChg chg="addSp delSp modSp mod setBg">
        <pc:chgData name="VALDEMIR NOIA GUARIENTO" userId="S::valdemir.guariento@fatec.sp.gov.br::6c07c975-70bb-48a0-9169-b5089ccf462d" providerId="AD" clId="Web-{241868DF-4B20-43CE-B200-2E1BF43EFDC6}" dt="2022-04-08T00:42:23.815" v="168"/>
        <pc:sldMkLst>
          <pc:docMk/>
          <pc:sldMk cId="3365426479" sldId="293"/>
        </pc:sldMkLst>
        <pc:spChg chg="del mod">
          <ac:chgData name="VALDEMIR NOIA GUARIENTO" userId="S::valdemir.guariento@fatec.sp.gov.br::6c07c975-70bb-48a0-9169-b5089ccf462d" providerId="AD" clId="Web-{241868DF-4B20-43CE-B200-2E1BF43EFDC6}" dt="2022-04-08T00:42:18.893" v="167"/>
          <ac:spMkLst>
            <pc:docMk/>
            <pc:sldMk cId="3365426479" sldId="293"/>
            <ac:spMk id="2" creationId="{9C741032-7557-45F4-8F8D-C10CFE0052DA}"/>
          </ac:spMkLst>
        </pc:spChg>
        <pc:spChg chg="mod ord">
          <ac:chgData name="VALDEMIR NOIA GUARIENTO" userId="S::valdemir.guariento@fatec.sp.gov.br::6c07c975-70bb-48a0-9169-b5089ccf462d" providerId="AD" clId="Web-{241868DF-4B20-43CE-B200-2E1BF43EFDC6}" dt="2022-04-08T00:18:32.860" v="75" actId="14100"/>
          <ac:spMkLst>
            <pc:docMk/>
            <pc:sldMk cId="3365426479" sldId="293"/>
            <ac:spMk id="4" creationId="{00000000-0000-0000-0000-000000000000}"/>
          </ac:spMkLst>
        </pc:spChg>
        <pc:spChg chg="add mod">
          <ac:chgData name="VALDEMIR NOIA GUARIENTO" userId="S::valdemir.guariento@fatec.sp.gov.br::6c07c975-70bb-48a0-9169-b5089ccf462d" providerId="AD" clId="Web-{241868DF-4B20-43CE-B200-2E1BF43EFDC6}" dt="2022-04-08T00:42:23.815" v="168"/>
          <ac:spMkLst>
            <pc:docMk/>
            <pc:sldMk cId="3365426479" sldId="293"/>
            <ac:spMk id="5" creationId="{1CEFA9CD-0D0D-F325-8E61-1FA384A153E1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18:25.172" v="74"/>
          <ac:spMkLst>
            <pc:docMk/>
            <pc:sldMk cId="3365426479" sldId="293"/>
            <ac:spMk id="9" creationId="{16C5FA50-8D52-4617-AF91-5C7B1C8352F1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18:25.172" v="74"/>
          <ac:spMkLst>
            <pc:docMk/>
            <pc:sldMk cId="3365426479" sldId="293"/>
            <ac:spMk id="11" creationId="{E223798C-12AD-4B0C-A50C-D676347D67CF}"/>
          </ac:spMkLst>
        </pc:spChg>
        <pc:picChg chg="mod">
          <ac:chgData name="VALDEMIR NOIA GUARIENTO" userId="S::valdemir.guariento@fatec.sp.gov.br::6c07c975-70bb-48a0-9169-b5089ccf462d" providerId="AD" clId="Web-{241868DF-4B20-43CE-B200-2E1BF43EFDC6}" dt="2022-04-08T00:18:25.172" v="74"/>
          <ac:picMkLst>
            <pc:docMk/>
            <pc:sldMk cId="3365426479" sldId="293"/>
            <ac:picMk id="3" creationId="{7887C910-DF87-4159-B492-27ED412B7C37}"/>
          </ac:picMkLst>
        </pc:picChg>
      </pc:sldChg>
      <pc:sldChg chg="addSp delSp modSp mod setBg addAnim">
        <pc:chgData name="VALDEMIR NOIA GUARIENTO" userId="S::valdemir.guariento@fatec.sp.gov.br::6c07c975-70bb-48a0-9169-b5089ccf462d" providerId="AD" clId="Web-{241868DF-4B20-43CE-B200-2E1BF43EFDC6}" dt="2022-04-08T00:43:09.972" v="170"/>
        <pc:sldMkLst>
          <pc:docMk/>
          <pc:sldMk cId="47002970" sldId="294"/>
        </pc:sldMkLst>
        <pc:spChg chg="mod">
          <ac:chgData name="VALDEMIR NOIA GUARIENTO" userId="S::valdemir.guariento@fatec.sp.gov.br::6c07c975-70bb-48a0-9169-b5089ccf462d" providerId="AD" clId="Web-{241868DF-4B20-43CE-B200-2E1BF43EFDC6}" dt="2022-04-08T00:19:58.690" v="82"/>
          <ac:spMkLst>
            <pc:docMk/>
            <pc:sldMk cId="47002970" sldId="294"/>
            <ac:spMk id="2" creationId="{0BB51736-886C-4650-9EE6-C44E20749232}"/>
          </ac:spMkLst>
        </pc:spChg>
        <pc:spChg chg="del mod">
          <ac:chgData name="VALDEMIR NOIA GUARIENTO" userId="S::valdemir.guariento@fatec.sp.gov.br::6c07c975-70bb-48a0-9169-b5089ccf462d" providerId="AD" clId="Web-{241868DF-4B20-43CE-B200-2E1BF43EFDC6}" dt="2022-04-08T00:43:09.972" v="170"/>
          <ac:spMkLst>
            <pc:docMk/>
            <pc:sldMk cId="47002970" sldId="294"/>
            <ac:spMk id="3" creationId="{2222D95C-01DD-4735-B5AD-8265B51F85D1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43:04.691" v="169"/>
          <ac:spMkLst>
            <pc:docMk/>
            <pc:sldMk cId="47002970" sldId="294"/>
            <ac:spMk id="4" creationId="{AB48000F-7953-7B59-2288-47CFA4375C4E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9:19.611" v="79"/>
          <ac:spMkLst>
            <pc:docMk/>
            <pc:sldMk cId="47002970" sldId="294"/>
            <ac:spMk id="8" creationId="{16F9E488-0718-4E1E-9D12-26779F606252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9:00.157" v="77"/>
          <ac:spMkLst>
            <pc:docMk/>
            <pc:sldMk cId="47002970" sldId="294"/>
            <ac:spMk id="9" creationId="{C1DD1A8A-57D5-4A81-AD04-532B043C5611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9:19.611" v="79"/>
          <ac:spMkLst>
            <pc:docMk/>
            <pc:sldMk cId="47002970" sldId="294"/>
            <ac:spMk id="10" creationId="{09BE6F6B-19BD-443C-8FB0-FA45F13F9535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9:00.157" v="77"/>
          <ac:spMkLst>
            <pc:docMk/>
            <pc:sldMk cId="47002970" sldId="294"/>
            <ac:spMk id="11" creationId="{007891EC-4501-44ED-A8C8-B11B6DB767AB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9:58.674" v="81"/>
          <ac:spMkLst>
            <pc:docMk/>
            <pc:sldMk cId="47002970" sldId="294"/>
            <ac:spMk id="16" creationId="{D8386171-E87D-46AB-8718-4CE2A88748B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9:58.674" v="81"/>
          <ac:spMkLst>
            <pc:docMk/>
            <pc:sldMk cId="47002970" sldId="294"/>
            <ac:spMk id="17" creationId="{207CB456-8849-413C-8210-B663779A32E0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9:58.674" v="81"/>
          <ac:spMkLst>
            <pc:docMk/>
            <pc:sldMk cId="47002970" sldId="294"/>
            <ac:spMk id="18" creationId="{E513936D-D1EB-4E42-A97F-942BA1F3DFA7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19:58.690" v="82"/>
          <ac:spMkLst>
            <pc:docMk/>
            <pc:sldMk cId="47002970" sldId="294"/>
            <ac:spMk id="20" creationId="{ECC07320-C2CA-4E29-8481-9D9E143C7788}"/>
          </ac:spMkLst>
        </pc:spChg>
        <pc:grpChg chg="add del">
          <ac:chgData name="VALDEMIR NOIA GUARIENTO" userId="S::valdemir.guariento@fatec.sp.gov.br::6c07c975-70bb-48a0-9169-b5089ccf462d" providerId="AD" clId="Web-{241868DF-4B20-43CE-B200-2E1BF43EFDC6}" dt="2022-04-08T00:19:19.611" v="79"/>
          <ac:grpSpMkLst>
            <pc:docMk/>
            <pc:sldMk cId="47002970" sldId="294"/>
            <ac:grpSpMk id="12" creationId="{92AAE609-C327-4952-BB48-254E9015AD81}"/>
          </ac:grpSpMkLst>
        </pc:grpChg>
        <pc:picChg chg="add del">
          <ac:chgData name="VALDEMIR NOIA GUARIENTO" userId="S::valdemir.guariento@fatec.sp.gov.br::6c07c975-70bb-48a0-9169-b5089ccf462d" providerId="AD" clId="Web-{241868DF-4B20-43CE-B200-2E1BF43EFDC6}" dt="2022-04-08T00:19:00.157" v="77"/>
          <ac:picMkLst>
            <pc:docMk/>
            <pc:sldMk cId="47002970" sldId="294"/>
            <ac:picMk id="5" creationId="{3E910A3B-5E60-FD77-D1B7-2E6E7CBCA13C}"/>
          </ac:picMkLst>
        </pc:picChg>
        <pc:picChg chg="add">
          <ac:chgData name="VALDEMIR NOIA GUARIENTO" userId="S::valdemir.guariento@fatec.sp.gov.br::6c07c975-70bb-48a0-9169-b5089ccf462d" providerId="AD" clId="Web-{241868DF-4B20-43CE-B200-2E1BF43EFDC6}" dt="2022-04-08T00:19:58.690" v="82"/>
          <ac:picMkLst>
            <pc:docMk/>
            <pc:sldMk cId="47002970" sldId="294"/>
            <ac:picMk id="21" creationId="{D6BE989F-56DE-8FA7-9CB9-795AE00693BE}"/>
          </ac:picMkLst>
        </pc:picChg>
        <pc:cxnChg chg="add del">
          <ac:chgData name="VALDEMIR NOIA GUARIENTO" userId="S::valdemir.guariento@fatec.sp.gov.br::6c07c975-70bb-48a0-9169-b5089ccf462d" providerId="AD" clId="Web-{241868DF-4B20-43CE-B200-2E1BF43EFDC6}" dt="2022-04-08T00:19:58.674" v="81"/>
          <ac:cxnSpMkLst>
            <pc:docMk/>
            <pc:sldMk cId="47002970" sldId="294"/>
            <ac:cxnSpMk id="14" creationId="{AFA75EE9-0DE4-4982-A870-290AD61EAAD7}"/>
          </ac:cxnSpMkLst>
        </pc:cxnChg>
      </pc:sldChg>
      <pc:sldChg chg="addSp delSp modSp mod setBg">
        <pc:chgData name="VALDEMIR NOIA GUARIENTO" userId="S::valdemir.guariento@fatec.sp.gov.br::6c07c975-70bb-48a0-9169-b5089ccf462d" providerId="AD" clId="Web-{241868DF-4B20-43CE-B200-2E1BF43EFDC6}" dt="2022-04-08T00:41:27.158" v="161"/>
        <pc:sldMkLst>
          <pc:docMk/>
          <pc:sldMk cId="2176177792" sldId="295"/>
        </pc:sldMkLst>
        <pc:spChg chg="mod ord">
          <ac:chgData name="VALDEMIR NOIA GUARIENTO" userId="S::valdemir.guariento@fatec.sp.gov.br::6c07c975-70bb-48a0-9169-b5089ccf462d" providerId="AD" clId="Web-{241868DF-4B20-43CE-B200-2E1BF43EFDC6}" dt="2022-04-08T00:12:12.101" v="41"/>
          <ac:spMkLst>
            <pc:docMk/>
            <pc:sldMk cId="2176177792" sldId="295"/>
            <ac:spMk id="2" creationId="{00000000-0000-0000-0000-000000000000}"/>
          </ac:spMkLst>
        </pc:spChg>
        <pc:spChg chg="mod">
          <ac:chgData name="VALDEMIR NOIA GUARIENTO" userId="S::valdemir.guariento@fatec.sp.gov.br::6c07c975-70bb-48a0-9169-b5089ccf462d" providerId="AD" clId="Web-{241868DF-4B20-43CE-B200-2E1BF43EFDC6}" dt="2022-04-08T00:12:41.429" v="46" actId="14100"/>
          <ac:spMkLst>
            <pc:docMk/>
            <pc:sldMk cId="2176177792" sldId="295"/>
            <ac:spMk id="4" creationId="{00000000-0000-0000-0000-000000000000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41:27.158" v="161"/>
          <ac:spMkLst>
            <pc:docMk/>
            <pc:sldMk cId="2176177792" sldId="295"/>
            <ac:spMk id="5" creationId="{3F56341A-9D50-3025-77CE-8D6CD35DA4D0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13.380" v="35"/>
          <ac:spMkLst>
            <pc:docMk/>
            <pc:sldMk cId="2176177792" sldId="295"/>
            <ac:spMk id="9" creationId="{2B97F24A-32CE-4C1C-A50D-3016B394DCFB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13.380" v="35"/>
          <ac:spMkLst>
            <pc:docMk/>
            <pc:sldMk cId="2176177792" sldId="295"/>
            <ac:spMk id="11" creationId="{CD8B4F24-440B-49E9-B85D-733523DC064B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17.115" v="37"/>
          <ac:spMkLst>
            <pc:docMk/>
            <pc:sldMk cId="2176177792" sldId="295"/>
            <ac:spMk id="13" creationId="{8590ADD5-9383-4D3D-9047-3DA2593CCB5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17.115" v="37"/>
          <ac:spMkLst>
            <pc:docMk/>
            <pc:sldMk cId="2176177792" sldId="295"/>
            <ac:spMk id="14" creationId="{1CD81A2A-6ED4-4EF4-A14C-912D31E14800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17.115" v="37"/>
          <ac:spMkLst>
            <pc:docMk/>
            <pc:sldMk cId="2176177792" sldId="295"/>
            <ac:spMk id="15" creationId="{DABE3E45-88CF-45D8-8D40-C773324D93F6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17.115" v="37"/>
          <ac:spMkLst>
            <pc:docMk/>
            <pc:sldMk cId="2176177792" sldId="295"/>
            <ac:spMk id="16" creationId="{1661932C-CA15-4E17-B115-FAE7CBEE4789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17.115" v="37"/>
          <ac:spMkLst>
            <pc:docMk/>
            <pc:sldMk cId="2176177792" sldId="295"/>
            <ac:spMk id="19" creationId="{B91ECDA9-56DC-4270-8F33-01C5637B8CEB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17.115" v="37"/>
          <ac:spMkLst>
            <pc:docMk/>
            <pc:sldMk cId="2176177792" sldId="295"/>
            <ac:spMk id="21" creationId="{75F47824-961D-465D-84F9-EAE11BC6173B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17.115" v="37"/>
          <ac:spMkLst>
            <pc:docMk/>
            <pc:sldMk cId="2176177792" sldId="295"/>
            <ac:spMk id="23" creationId="{FEC9DA3E-C1D7-472D-B7C0-F71AE41FBA23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20.381" v="39"/>
          <ac:spMkLst>
            <pc:docMk/>
            <pc:sldMk cId="2176177792" sldId="295"/>
            <ac:spMk id="25" creationId="{A8908DB7-C3A6-4FCB-9820-CEE02B398C4A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1:20.381" v="39"/>
          <ac:spMkLst>
            <pc:docMk/>
            <pc:sldMk cId="2176177792" sldId="295"/>
            <ac:spMk id="26" creationId="{535742DD-1B16-4E9D-B715-0D74B4574A6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2:12.101" v="41"/>
          <ac:spMkLst>
            <pc:docMk/>
            <pc:sldMk cId="2176177792" sldId="295"/>
            <ac:spMk id="28" creationId="{AC5782D3-6CED-43A7-BE35-09C48F8091FB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2:12.101" v="41"/>
          <ac:spMkLst>
            <pc:docMk/>
            <pc:sldMk cId="2176177792" sldId="295"/>
            <ac:spMk id="29" creationId="{6721F593-ECD2-4B5B-AAE4-0866A4CDC970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2:12.101" v="41"/>
          <ac:spMkLst>
            <pc:docMk/>
            <pc:sldMk cId="2176177792" sldId="295"/>
            <ac:spMk id="30" creationId="{71DEE99F-D18C-4025-BA3F-CEBF5258ED3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2:12.101" v="41"/>
          <ac:spMkLst>
            <pc:docMk/>
            <pc:sldMk cId="2176177792" sldId="295"/>
            <ac:spMk id="31" creationId="{976FA5D9-3A7C-4FA7-9BA8-1905D703FD77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12:12.101" v="41"/>
          <ac:spMkLst>
            <pc:docMk/>
            <pc:sldMk cId="2176177792" sldId="295"/>
            <ac:spMk id="32" creationId="{4652D57C-331F-43B8-9C07-69FBA9C0279E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12:12.101" v="41"/>
          <ac:spMkLst>
            <pc:docMk/>
            <pc:sldMk cId="2176177792" sldId="295"/>
            <ac:spMk id="37" creationId="{48CAE4AE-A9DF-45AF-9A9C-1712BC63418E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12:12.101" v="41"/>
          <ac:spMkLst>
            <pc:docMk/>
            <pc:sldMk cId="2176177792" sldId="295"/>
            <ac:spMk id="62" creationId="{E972DE0D-2E53-4159-ABD3-C601524262C2}"/>
          </ac:spMkLst>
        </pc:spChg>
        <pc:grpChg chg="add">
          <ac:chgData name="VALDEMIR NOIA GUARIENTO" userId="S::valdemir.guariento@fatec.sp.gov.br::6c07c975-70bb-48a0-9169-b5089ccf462d" providerId="AD" clId="Web-{241868DF-4B20-43CE-B200-2E1BF43EFDC6}" dt="2022-04-08T00:12:12.101" v="41"/>
          <ac:grpSpMkLst>
            <pc:docMk/>
            <pc:sldMk cId="2176177792" sldId="295"/>
            <ac:grpSpMk id="39" creationId="{6C272060-BC98-4C91-A58F-4DFEC566CF7F}"/>
          </ac:grpSpMkLst>
        </pc:grpChg>
        <pc:picChg chg="mod ord">
          <ac:chgData name="VALDEMIR NOIA GUARIENTO" userId="S::valdemir.guariento@fatec.sp.gov.br::6c07c975-70bb-48a0-9169-b5089ccf462d" providerId="AD" clId="Web-{241868DF-4B20-43CE-B200-2E1BF43EFDC6}" dt="2022-04-08T00:12:12.101" v="41"/>
          <ac:picMkLst>
            <pc:docMk/>
            <pc:sldMk cId="2176177792" sldId="295"/>
            <ac:picMk id="3" creationId="{00000000-0000-0000-0000-000000000000}"/>
          </ac:picMkLst>
        </pc:picChg>
        <pc:cxnChg chg="add del">
          <ac:chgData name="VALDEMIR NOIA GUARIENTO" userId="S::valdemir.guariento@fatec.sp.gov.br::6c07c975-70bb-48a0-9169-b5089ccf462d" providerId="AD" clId="Web-{241868DF-4B20-43CE-B200-2E1BF43EFDC6}" dt="2022-04-08T00:11:17.115" v="37"/>
          <ac:cxnSpMkLst>
            <pc:docMk/>
            <pc:sldMk cId="2176177792" sldId="295"/>
            <ac:cxnSpMk id="17" creationId="{49CD1692-827B-4C8D-B4A1-134FD04CF45C}"/>
          </ac:cxnSpMkLst>
        </pc:cxnChg>
      </pc:sldChg>
      <pc:sldChg chg="addSp delSp modSp">
        <pc:chgData name="VALDEMIR NOIA GUARIENTO" userId="S::valdemir.guariento@fatec.sp.gov.br::6c07c975-70bb-48a0-9169-b5089ccf462d" providerId="AD" clId="Web-{241868DF-4B20-43CE-B200-2E1BF43EFDC6}" dt="2022-04-08T00:45:59.351" v="200"/>
        <pc:sldMkLst>
          <pc:docMk/>
          <pc:sldMk cId="1280403775" sldId="296"/>
        </pc:sldMkLst>
        <pc:spChg chg="add mod">
          <ac:chgData name="VALDEMIR NOIA GUARIENTO" userId="S::valdemir.guariento@fatec.sp.gov.br::6c07c975-70bb-48a0-9169-b5089ccf462d" providerId="AD" clId="Web-{241868DF-4B20-43CE-B200-2E1BF43EFDC6}" dt="2022-04-08T00:45:59.351" v="200"/>
          <ac:spMkLst>
            <pc:docMk/>
            <pc:sldMk cId="1280403775" sldId="296"/>
            <ac:spMk id="3" creationId="{390D2854-D441-4A6B-E343-9404DCBCED04}"/>
          </ac:spMkLst>
        </pc:spChg>
        <pc:spChg chg="del">
          <ac:chgData name="VALDEMIR NOIA GUARIENTO" userId="S::valdemir.guariento@fatec.sp.gov.br::6c07c975-70bb-48a0-9169-b5089ccf462d" providerId="AD" clId="Web-{241868DF-4B20-43CE-B200-2E1BF43EFDC6}" dt="2022-04-08T00:45:58.664" v="199"/>
          <ac:spMkLst>
            <pc:docMk/>
            <pc:sldMk cId="1280403775" sldId="296"/>
            <ac:spMk id="5" creationId="{00000000-0000-0000-0000-000000000000}"/>
          </ac:spMkLst>
        </pc:spChg>
      </pc:sldChg>
      <pc:sldChg chg="addSp delSp modSp mod setBg setClrOvrMap">
        <pc:chgData name="VALDEMIR NOIA GUARIENTO" userId="S::valdemir.guariento@fatec.sp.gov.br::6c07c975-70bb-48a0-9169-b5089ccf462d" providerId="AD" clId="Web-{241868DF-4B20-43CE-B200-2E1BF43EFDC6}" dt="2022-04-08T00:37:31.199" v="145" actId="20577"/>
        <pc:sldMkLst>
          <pc:docMk/>
          <pc:sldMk cId="1856473632" sldId="297"/>
        </pc:sldMkLst>
        <pc:spChg chg="mod">
          <ac:chgData name="VALDEMIR NOIA GUARIENTO" userId="S::valdemir.guariento@fatec.sp.gov.br::6c07c975-70bb-48a0-9169-b5089ccf462d" providerId="AD" clId="Web-{241868DF-4B20-43CE-B200-2E1BF43EFDC6}" dt="2022-04-08T00:33:45.444" v="137" actId="1076"/>
          <ac:spMkLst>
            <pc:docMk/>
            <pc:sldMk cId="1856473632" sldId="297"/>
            <ac:spMk id="2" creationId="{00000000-0000-0000-0000-000000000000}"/>
          </ac:spMkLst>
        </pc:spChg>
        <pc:spChg chg="mod ord">
          <ac:chgData name="VALDEMIR NOIA GUARIENTO" userId="S::valdemir.guariento@fatec.sp.gov.br::6c07c975-70bb-48a0-9169-b5089ccf462d" providerId="AD" clId="Web-{241868DF-4B20-43CE-B200-2E1BF43EFDC6}" dt="2022-04-08T00:37:31.199" v="145" actId="20577"/>
          <ac:spMkLst>
            <pc:docMk/>
            <pc:sldMk cId="1856473632" sldId="297"/>
            <ac:spMk id="5" creationId="{00000000-0000-0000-0000-000000000000}"/>
          </ac:spMkLst>
        </pc:spChg>
        <pc:spChg chg="mod ord">
          <ac:chgData name="VALDEMIR NOIA GUARIENTO" userId="S::valdemir.guariento@fatec.sp.gov.br::6c07c975-70bb-48a0-9169-b5089ccf462d" providerId="AD" clId="Web-{241868DF-4B20-43CE-B200-2E1BF43EFDC6}" dt="2022-04-08T00:32:57.489" v="128"/>
          <ac:spMkLst>
            <pc:docMk/>
            <pc:sldMk cId="1856473632" sldId="297"/>
            <ac:spMk id="6" creationId="{00000000-0000-0000-0000-000000000000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28:50.983" v="91"/>
          <ac:spMkLst>
            <pc:docMk/>
            <pc:sldMk cId="1856473632" sldId="297"/>
            <ac:spMk id="11" creationId="{4BC99CB9-DDAD-44A2-8A1C-E3AF4E72DF5C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28:50.983" v="91"/>
          <ac:spMkLst>
            <pc:docMk/>
            <pc:sldMk cId="1856473632" sldId="297"/>
            <ac:spMk id="13" creationId="{64053CBF-3932-45FF-8285-EE5146085F3A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00.504" v="120"/>
          <ac:spMkLst>
            <pc:docMk/>
            <pc:sldMk cId="1856473632" sldId="297"/>
            <ac:spMk id="17" creationId="{1453BF6C-B012-48B7-B4E8-6D7AC7C27D02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00.504" v="120"/>
          <ac:spMkLst>
            <pc:docMk/>
            <pc:sldMk cId="1856473632" sldId="297"/>
            <ac:spMk id="19" creationId="{E3020543-B24B-4EC4-8FFC-8DD88EEA91A8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00.504" v="120"/>
          <ac:spMkLst>
            <pc:docMk/>
            <pc:sldMk cId="1856473632" sldId="297"/>
            <ac:spMk id="27" creationId="{327D73B4-9F5C-4A64-A179-51B9500CB8B5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00.504" v="120"/>
          <ac:spMkLst>
            <pc:docMk/>
            <pc:sldMk cId="1856473632" sldId="297"/>
            <ac:spMk id="28" creationId="{C1F06963-6374-4B48-844F-071A9BAAAE02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00.504" v="120"/>
          <ac:spMkLst>
            <pc:docMk/>
            <pc:sldMk cId="1856473632" sldId="297"/>
            <ac:spMk id="29" creationId="{6CB927A4-E432-4310-9CD5-E89FF5063179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7.489" v="128"/>
          <ac:spMkLst>
            <pc:docMk/>
            <pc:sldMk cId="1856473632" sldId="297"/>
            <ac:spMk id="35" creationId="{76EFD3D9-44F0-4267-BCC1-1613E79D8274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7.489" v="128"/>
          <ac:spMkLst>
            <pc:docMk/>
            <pc:sldMk cId="1856473632" sldId="297"/>
            <ac:spMk id="37" creationId="{A779A851-95D6-41AF-937A-B0E4B7F6FA8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7.489" v="128"/>
          <ac:spMkLst>
            <pc:docMk/>
            <pc:sldMk cId="1856473632" sldId="297"/>
            <ac:spMk id="39" creationId="{953FB2E7-B6CB-429C-81EB-D9516D6D5C8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7.489" v="128"/>
          <ac:spMkLst>
            <pc:docMk/>
            <pc:sldMk cId="1856473632" sldId="297"/>
            <ac:spMk id="41" creationId="{2EC40DB1-B719-4A13-9A4D-0966B4B27866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7.489" v="128"/>
          <ac:spMkLst>
            <pc:docMk/>
            <pc:sldMk cId="1856473632" sldId="297"/>
            <ac:spMk id="43" creationId="{82211336-CFF3-412D-868A-6679C1004C45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1.880" v="125"/>
          <ac:spMkLst>
            <pc:docMk/>
            <pc:sldMk cId="1856473632" sldId="297"/>
            <ac:spMk id="48" creationId="{9264D464-898B-4908-88FD-33A83D6ED64E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1.880" v="125"/>
          <ac:spMkLst>
            <pc:docMk/>
            <pc:sldMk cId="1856473632" sldId="297"/>
            <ac:spMk id="50" creationId="{F0BC1D9E-4401-4EC0-88FD-ED103CB570EA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1.880" v="125"/>
          <ac:spMkLst>
            <pc:docMk/>
            <pc:sldMk cId="1856473632" sldId="297"/>
            <ac:spMk id="52" creationId="{B0AAF7C9-094E-400C-A428-F6C2262F6527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1.880" v="125"/>
          <ac:spMkLst>
            <pc:docMk/>
            <pc:sldMk cId="1856473632" sldId="297"/>
            <ac:spMk id="54" creationId="{6200B311-3585-4069-AAC6-CD443FA5B8AD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7.474" v="127"/>
          <ac:spMkLst>
            <pc:docMk/>
            <pc:sldMk cId="1856473632" sldId="297"/>
            <ac:spMk id="56" creationId="{979E27D9-03C7-44E2-9FF8-15D0C8506AF7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7.474" v="127"/>
          <ac:spMkLst>
            <pc:docMk/>
            <pc:sldMk cId="1856473632" sldId="297"/>
            <ac:spMk id="57" creationId="{EEBF1590-3B36-48EE-A89D-3B6F3CB256AB}"/>
          </ac:spMkLst>
        </pc:spChg>
        <pc:spChg chg="add del">
          <ac:chgData name="VALDEMIR NOIA GUARIENTO" userId="S::valdemir.guariento@fatec.sp.gov.br::6c07c975-70bb-48a0-9169-b5089ccf462d" providerId="AD" clId="Web-{241868DF-4B20-43CE-B200-2E1BF43EFDC6}" dt="2022-04-08T00:32:57.474" v="127"/>
          <ac:spMkLst>
            <pc:docMk/>
            <pc:sldMk cId="1856473632" sldId="297"/>
            <ac:spMk id="58" creationId="{AC8F6C8C-AB5A-4548-942D-E3FD40ACBC49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32:57.489" v="128"/>
          <ac:spMkLst>
            <pc:docMk/>
            <pc:sldMk cId="1856473632" sldId="297"/>
            <ac:spMk id="60" creationId="{DFF2AC85-FAA0-4844-813F-83C04D7382E2}"/>
          </ac:spMkLst>
        </pc:spChg>
        <pc:spChg chg="add">
          <ac:chgData name="VALDEMIR NOIA GUARIENTO" userId="S::valdemir.guariento@fatec.sp.gov.br::6c07c975-70bb-48a0-9169-b5089ccf462d" providerId="AD" clId="Web-{241868DF-4B20-43CE-B200-2E1BF43EFDC6}" dt="2022-04-08T00:32:57.489" v="128"/>
          <ac:spMkLst>
            <pc:docMk/>
            <pc:sldMk cId="1856473632" sldId="297"/>
            <ac:spMk id="61" creationId="{89CC0F1E-BAA2-47B1-8F83-7ECB9FD9E009}"/>
          </ac:spMkLst>
        </pc:spChg>
        <pc:grpChg chg="add del">
          <ac:chgData name="VALDEMIR NOIA GUARIENTO" userId="S::valdemir.guariento@fatec.sp.gov.br::6c07c975-70bb-48a0-9169-b5089ccf462d" providerId="AD" clId="Web-{241868DF-4B20-43CE-B200-2E1BF43EFDC6}" dt="2022-04-08T00:28:50.983" v="91"/>
          <ac:grpSpMkLst>
            <pc:docMk/>
            <pc:sldMk cId="1856473632" sldId="297"/>
            <ac:grpSpMk id="15" creationId="{2E751C04-BEA6-446B-A678-9C74819EBD4C}"/>
          </ac:grpSpMkLst>
        </pc:grpChg>
        <pc:grpChg chg="add del">
          <ac:chgData name="VALDEMIR NOIA GUARIENTO" userId="S::valdemir.guariento@fatec.sp.gov.br::6c07c975-70bb-48a0-9169-b5089ccf462d" providerId="AD" clId="Web-{241868DF-4B20-43CE-B200-2E1BF43EFDC6}" dt="2022-04-08T00:28:50.983" v="91"/>
          <ac:grpSpMkLst>
            <pc:docMk/>
            <pc:sldMk cId="1856473632" sldId="297"/>
            <ac:grpSpMk id="21" creationId="{B63ACBA3-DEFD-4C6D-BBA0-64468FA99C2D}"/>
          </ac:grpSpMkLst>
        </pc:grpChg>
        <pc:cxnChg chg="add del">
          <ac:chgData name="VALDEMIR NOIA GUARIENTO" userId="S::valdemir.guariento@fatec.sp.gov.br::6c07c975-70bb-48a0-9169-b5089ccf462d" providerId="AD" clId="Web-{241868DF-4B20-43CE-B200-2E1BF43EFDC6}" dt="2022-04-08T00:32:00.504" v="120"/>
          <ac:cxnSpMkLst>
            <pc:docMk/>
            <pc:sldMk cId="1856473632" sldId="297"/>
            <ac:cxnSpMk id="30" creationId="{C49DA8F6-BCC1-4447-B54C-57856834B94B}"/>
          </ac:cxnSpMkLst>
        </pc:cxnChg>
      </pc:sldChg>
    </pc:docChg>
  </pc:docChgLst>
  <pc:docChgLst>
    <pc:chgData name="DANIEL FRANCA" userId="S::daniel.franca@fatec.sp.gov.br::eb415a42-6338-4364-bcc9-8044e81bb525" providerId="AD" clId="Web-{EA1F0200-BE68-4B46-BF2E-5582F531DD0F}"/>
    <pc:docChg chg="modSld">
      <pc:chgData name="DANIEL FRANCA" userId="S::daniel.franca@fatec.sp.gov.br::eb415a42-6338-4364-bcc9-8044e81bb525" providerId="AD" clId="Web-{EA1F0200-BE68-4B46-BF2E-5582F531DD0F}" dt="2022-04-09T13:44:48.795" v="34" actId="1076"/>
      <pc:docMkLst>
        <pc:docMk/>
      </pc:docMkLst>
      <pc:sldChg chg="addSp modSp">
        <pc:chgData name="DANIEL FRANCA" userId="S::daniel.franca@fatec.sp.gov.br::eb415a42-6338-4364-bcc9-8044e81bb525" providerId="AD" clId="Web-{EA1F0200-BE68-4B46-BF2E-5582F531DD0F}" dt="2022-04-09T13:44:48.795" v="34" actId="1076"/>
        <pc:sldMkLst>
          <pc:docMk/>
          <pc:sldMk cId="3287884543" sldId="266"/>
        </pc:sldMkLst>
        <pc:spChg chg="add mod">
          <ac:chgData name="DANIEL FRANCA" userId="S::daniel.franca@fatec.sp.gov.br::eb415a42-6338-4364-bcc9-8044e81bb525" providerId="AD" clId="Web-{EA1F0200-BE68-4B46-BF2E-5582F531DD0F}" dt="2022-04-09T13:44:48.795" v="34" actId="1076"/>
          <ac:spMkLst>
            <pc:docMk/>
            <pc:sldMk cId="3287884543" sldId="266"/>
            <ac:spMk id="3" creationId="{896C29B1-4EBA-5246-AF6E-36BA172D0E46}"/>
          </ac:spMkLst>
        </pc:spChg>
        <pc:spChg chg="mod">
          <ac:chgData name="DANIEL FRANCA" userId="S::daniel.franca@fatec.sp.gov.br::eb415a42-6338-4364-bcc9-8044e81bb525" providerId="AD" clId="Web-{EA1F0200-BE68-4B46-BF2E-5582F531DD0F}" dt="2022-04-09T13:44:36.123" v="33" actId="1076"/>
          <ac:spMkLst>
            <pc:docMk/>
            <pc:sldMk cId="3287884543" sldId="266"/>
            <ac:spMk id="4" creationId="{E885891E-440F-DBAC-409D-2E71AA81C55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4B6BA-695E-421F-AFEC-9F5C2806CC85}" type="datetimeFigureOut">
              <a:rPr lang="pt-BR" smtClean="0"/>
              <a:t>09/04/2022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641A5-174E-4158-8797-C1BC42306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28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54E84-DDDB-4E6B-AFDE-9D4B8FD36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D44D1A-EFE7-449E-B091-045A92F39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03159C-DD1D-4C5C-96D7-56017C091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DC859-A4CD-4D9A-92E4-11C8728FBB66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9D134A-B801-4ADB-AC75-EEC78870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F34F8-553C-4D84-9FF3-3AAF1550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303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D2439-EAC5-4957-AD97-9338400C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0DD273-996A-4BD9-B337-873FBC24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E66C21-E05F-4BC9-942C-C72FEDCA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AF6E2-7817-448A-AE64-C6F7FF321E74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AC240D-F141-4F60-95C7-8C6A859D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BBD0E1-5820-47D1-B5A8-0F206833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533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266CB1-B325-43E9-8593-D0CACC4BE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5E1B03-099A-4220-9196-342B9EAFF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B92DCC-1578-4DC6-8226-AD1F4B4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60B1-4E40-4E56-B9FF-872849BC3423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0FFEF-A562-46FD-BEBB-AE44A09E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74E7CC-1F95-4539-B937-50B7B531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264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CE03-4ED5-4824-9D0B-EDE3112C9156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113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13D-49B5-40A1-98CE-2D926F897DC6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096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A0E89-DF02-4D09-BE8F-287817806027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726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42B1B-7835-492D-9182-A1FD0A31BFB0}" type="datetime1">
              <a:rPr lang="pt-BR" smtClean="0"/>
              <a:t>09/04/2022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266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8048-2C5D-4D3B-A507-E9D9C3D2AB99}" type="datetime1">
              <a:rPr lang="pt-BR" smtClean="0"/>
              <a:t>09/04/2022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700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0D2-E154-4558-875C-48F6D1BE4B31}" type="datetime1">
              <a:rPr lang="pt-BR" smtClean="0"/>
              <a:t>09/04/2022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415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C0C9C-BCBB-4DDD-A347-8C700EE78D3E}" type="datetime1">
              <a:rPr lang="pt-BR" smtClean="0"/>
              <a:t>09/04/2022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342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2101-AE42-4F73-B957-D79C1AFFE5D0}" type="datetime1">
              <a:rPr lang="pt-BR" smtClean="0"/>
              <a:t>09/04/2022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778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7E5130-2C1E-41EC-9D7A-4103AC12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3FBD88-AF50-4A38-A068-4D4507B34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DAE503-A9C6-471F-BDE6-1DDBE426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D1AE-B8A6-4866-8490-FF00853CE7E2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5019BE-053F-4E86-9C8A-3D5170F6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2C379D-ABBE-4E39-87A9-037AE6F4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184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7DE6-A25D-434F-9D91-1B4FA5156B31}" type="datetime1">
              <a:rPr lang="pt-BR" smtClean="0"/>
              <a:t>09/04/2022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910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0AC-187C-4D06-A6AF-A2CA43938C67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10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B9781-C560-49D3-83AA-8F552C8069AB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81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9BEC6-3551-4A1A-B789-93BE3F1E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D4CACC-C6C4-4656-987C-0F5F47BDE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089383-CE09-4895-B672-C6635C8EE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763DD-4868-436A-8C98-2720CA8D7D89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977E65-BEE4-4C10-949E-BD75F3FA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0F58C3-9CC1-4CE5-B725-A8BF4C27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49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5EAA4-1459-4570-8FA4-70A13D6D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9D8E8-2CF0-4D00-ACE4-0851E6E4B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5EA77-8006-48AB-89F7-267EDD811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FE9DED-A482-4C62-BE3E-ABA2DF62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E445E-0E2F-48B4-AE53-B1227A7AD4BF}" type="datetime1">
              <a:rPr lang="pt-BR" smtClean="0"/>
              <a:t>09/04/2022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48D95E-3621-4456-94E3-9D7D04F9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9C1EA0-C6FE-4D13-AC64-2F2FF76C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579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A17CA-18CD-4285-8009-432CC709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24168F-817E-43E1-86E1-976326C1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099FD5-7CA1-4ADA-8E79-EBBE03C76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049032E-4228-407C-8DE9-E0DC00178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1E4B85-00F1-4986-AF94-327DDB574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CFA03B-D3ED-4EF7-873A-12502EED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C0887-03E0-4393-BEFF-EDF5AEFD1978}" type="datetime1">
              <a:rPr lang="pt-BR" smtClean="0"/>
              <a:t>09/04/2022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E21B8F-D9DA-4740-AAED-E483881C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4FCC0B9-13DE-43B8-942A-057DD875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66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4D429-2B49-4B82-A4D3-E5D0EE4B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C1AEC3E-8F42-475F-96A3-A5697670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B4715-4445-436C-897F-692A5A5AA56F}" type="datetime1">
              <a:rPr lang="pt-BR" smtClean="0"/>
              <a:t>09/04/2022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9409EC-B43A-4871-8205-01065B8F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F30950-B67C-4EBF-8CEA-CF7909E9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5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FDE9E44-585E-4266-9B5B-10ED1D3C0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746E-9BF2-47A4-B8A9-1835F8A7459D}" type="datetime1">
              <a:rPr lang="pt-BR" smtClean="0"/>
              <a:t>09/04/2022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6B96772-97AF-42B5-96D6-E139ABC35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716BD5-CC30-44BB-9799-F4A79EC5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24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20D83-614C-417C-9350-7ADFB2E0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7B7B8-3111-438A-B324-CF824C665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9D29A2-3FB3-46F0-B887-25773EB47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5AA365-4686-49F0-B34F-7DC67C42E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70B4-4B29-433C-8187-FFE648776654}" type="datetime1">
              <a:rPr lang="pt-BR" smtClean="0"/>
              <a:t>09/04/2022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BEC941-19A5-4D99-8DD5-E9562F76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0BD1F5-87D9-4AEE-9645-D3755103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79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F1F8A-95B3-4337-9B5E-EA6BC232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6F689F7-3467-45F5-B04C-4D6198A2A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DCBDAD-0E60-4779-BBC8-8A66C2480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6B32B1-FB0D-4868-9FD1-BF33D866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D9361-D79B-4BCB-878E-B7B1266384A2}" type="datetime1">
              <a:rPr lang="pt-BR" smtClean="0"/>
              <a:t>09/04/2022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FC409E-AA5A-4CFF-9FD8-DB01C525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8E1B63-2923-4709-B690-6FB24BFE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550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EF3B9D1-5068-4D70-A94E-82DA2B90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EBA11E-4F07-434B-9499-EE8729E1B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8E512-AEF3-4104-BBCC-98A2210B1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02E63-9897-44B7-9C2C-76ACB9E5FE18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676DC-6257-4947-8704-A9E7925DB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C447C7-56F7-45C3-8287-3A0AC0343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D794C-D6C5-444A-8416-E26B8B46ED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41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9098D-D7B9-4CF1-B446-393A1AC299B8}" type="datetime1">
              <a:rPr lang="pt-BR" smtClean="0"/>
              <a:t>09/04/2022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390A2-11B3-487A-AFA2-F818EAAD16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8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DCEF6-1A15-283F-E9DE-56BE6B48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877" y="762137"/>
            <a:ext cx="8827168" cy="2058446"/>
          </a:xfrm>
        </p:spPr>
        <p:txBody>
          <a:bodyPr>
            <a:normAutofit/>
          </a:bodyPr>
          <a:lstStyle/>
          <a:p>
            <a:pPr algn="ctr"/>
            <a:r>
              <a:rPr lang="pt-BR" sz="5400" b="1" u="sng">
                <a:latin typeface="Rockwell Extra Bold" panose="02060903040505020403" pitchFamily="18" charset="0"/>
                <a:cs typeface="Calibri Light"/>
              </a:rPr>
              <a:t>Aloísio Magalhães e o Design no Brasil</a:t>
            </a:r>
            <a:endParaRPr lang="pt-BR" sz="5400" b="1" u="sng">
              <a:latin typeface="Rockwell Extra Bold" panose="02060903040505020403" pitchFamily="18" charset="0"/>
            </a:endParaRPr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3611095F-12D5-49AF-8B8F-985663A6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56" y="3932076"/>
            <a:ext cx="2434610" cy="131278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D4DCEF6-1A15-283F-E9DE-56BE6B485951}"/>
              </a:ext>
            </a:extLst>
          </p:cNvPr>
          <p:cNvSpPr txBox="1">
            <a:spLocks/>
          </p:cNvSpPr>
          <p:nvPr/>
        </p:nvSpPr>
        <p:spPr>
          <a:xfrm>
            <a:off x="3620386" y="5730582"/>
            <a:ext cx="4718150" cy="447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u="sng">
                <a:latin typeface="Rockwell Condensed" panose="02060603050405020104" pitchFamily="18" charset="0"/>
                <a:cs typeface="Calibri Light"/>
              </a:rPr>
              <a:t>ARARAS 2022</a:t>
            </a:r>
            <a:endParaRPr lang="pt-BR" sz="2400" b="1" u="sng">
              <a:latin typeface="Rockwell Condensed" panose="02060603050405020104" pitchFamily="18" charset="0"/>
            </a:endParaRPr>
          </a:p>
        </p:txBody>
      </p:sp>
      <p:sp>
        <p:nvSpPr>
          <p:cNvPr id="4" name="Espaço Reservado para Número de Slide 4">
            <a:extLst>
              <a:ext uri="{FF2B5EF4-FFF2-40B4-BE49-F238E27FC236}">
                <a16:creationId xmlns:a16="http://schemas.microsoft.com/office/drawing/2014/main" id="{AED5CB40-1185-5D05-9EBB-7C6A30E3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3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DDF74B-7A2E-41F4-A2F1-4A6FA43F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07" y="970130"/>
            <a:ext cx="6344346" cy="538622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3" y="219543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32BA4CCA-D18A-F0FB-7D9A-A4434D6A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5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3B0FAE-1B0C-4ED5-989F-2AD7631CF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81" y="1537100"/>
            <a:ext cx="7230794" cy="450166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DD889A5F-BB98-978B-024A-1471941E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21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EFAB941-FAEB-403F-809F-9E3774C2D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50" y="1602621"/>
            <a:ext cx="8989256" cy="4572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8B0A21B9-9856-320D-CDE1-9E6CA29D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31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C27059-AD02-4366-8782-AB8ED54D4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15" y="1277278"/>
            <a:ext cx="6485206" cy="544419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4856E36A-51C5-0848-A94C-9D17B443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41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3A402E-5A25-485B-9BBB-3474E3075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45" y="1310031"/>
            <a:ext cx="5261865" cy="5046319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505DEB4E-9145-A92A-56FE-C9AA3853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883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9540F8-B336-48BB-B111-438E4A7F9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18" y="1500360"/>
            <a:ext cx="5115920" cy="485599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84CB4996-1ACE-47D8-A48E-95D3F64E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745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2248355-2B66-4440-AC54-DD1C5F77B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97" y="1318790"/>
            <a:ext cx="5715962" cy="4938281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C63CEECF-A1DF-1183-6207-10DBAC017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1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1BA968-0181-4BEE-AE9F-399B1D24F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72" y="1582243"/>
            <a:ext cx="5923412" cy="462513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B0115843-119B-6023-EE12-E9B17721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975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DC58B1-F8DC-422E-BBBB-D76794F4E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995" y="1486659"/>
            <a:ext cx="4606166" cy="478656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3C96B835-7304-99D2-0EB1-69FDB2BC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2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/>
            </a:r>
            <a:br>
              <a:rPr lang="pt-BR"/>
            </a:b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2DF806-B265-BA7E-4B17-4F25F8778E31}"/>
              </a:ext>
            </a:extLst>
          </p:cNvPr>
          <p:cNvSpPr txBox="1"/>
          <p:nvPr/>
        </p:nvSpPr>
        <p:spPr>
          <a:xfrm>
            <a:off x="670103" y="5213387"/>
            <a:ext cx="32606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Nota do Cruzeiro Novo, 1967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8" descr="Texto&#10;&#10;Descrição gerada automaticamente">
            <a:extLst>
              <a:ext uri="{FF2B5EF4-FFF2-40B4-BE49-F238E27FC236}">
                <a16:creationId xmlns:a16="http://schemas.microsoft.com/office/drawing/2014/main" id="{FE0D7C48-9007-0E95-6FE1-D34A44A56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328" y="1822584"/>
            <a:ext cx="5905500" cy="2647950"/>
          </a:xfr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4" name="Espaço Reservado para Número de Slide 4">
            <a:extLst>
              <a:ext uri="{FF2B5EF4-FFF2-40B4-BE49-F238E27FC236}">
                <a16:creationId xmlns:a16="http://schemas.microsoft.com/office/drawing/2014/main" id="{7FE53CC8-6E6B-2D09-A20D-C1B6F742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19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5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74000" b="-7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38FD3-E1D6-E68C-47D2-F7333A11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83879"/>
            <a:ext cx="10515600" cy="1000538"/>
          </a:xfrm>
        </p:spPr>
        <p:txBody>
          <a:bodyPr/>
          <a:lstStyle/>
          <a:p>
            <a:r>
              <a:rPr lang="pt-BR" b="1">
                <a:latin typeface="Rockwell Condensed" panose="02060603050405020104" pitchFamily="18" charset="0"/>
                <a:cs typeface="Calibri Light"/>
              </a:rPr>
              <a:t>Seminário Design Digital</a:t>
            </a:r>
            <a:endParaRPr lang="pt-BR" b="1">
              <a:latin typeface="Rockwell Condensed" panose="02060603050405020104" pitchFamily="18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85891E-440F-DBAC-409D-2E71AA81C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665" y="1924110"/>
            <a:ext cx="5181600" cy="3648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latin typeface="Rockwell Condensed" panose="02060603050405020104" pitchFamily="18" charset="0"/>
                <a:cs typeface="Calibri"/>
              </a:rPr>
              <a:t>Integrantes do Grupo:</a:t>
            </a:r>
          </a:p>
          <a:p>
            <a:r>
              <a:rPr lang="pt-BR" dirty="0">
                <a:latin typeface="Rockwell Condensed" panose="02060603050405020104" pitchFamily="18" charset="0"/>
                <a:cs typeface="Calibri"/>
              </a:rPr>
              <a:t>Daniel França</a:t>
            </a:r>
          </a:p>
          <a:p>
            <a:r>
              <a:rPr lang="pt-BR" dirty="0">
                <a:latin typeface="Rockwell Condensed" panose="02060603050405020104" pitchFamily="18" charset="0"/>
                <a:cs typeface="Calibri"/>
              </a:rPr>
              <a:t>Douglas Hugo</a:t>
            </a:r>
          </a:p>
          <a:p>
            <a:r>
              <a:rPr lang="pt-BR" dirty="0">
                <a:latin typeface="Rockwell Condensed" panose="02060603050405020104" pitchFamily="18" charset="0"/>
                <a:cs typeface="Calibri"/>
              </a:rPr>
              <a:t>Guilherme Willian de Paula</a:t>
            </a:r>
          </a:p>
          <a:p>
            <a:r>
              <a:rPr lang="pt-BR" dirty="0">
                <a:latin typeface="Rockwell Condensed" panose="02060603050405020104" pitchFamily="18" charset="0"/>
                <a:cs typeface="Calibri"/>
              </a:rPr>
              <a:t>Regis Paulo Bento Ferreira</a:t>
            </a:r>
          </a:p>
          <a:p>
            <a:r>
              <a:rPr lang="pt-BR" dirty="0">
                <a:latin typeface="Rockwell Condensed" panose="02060603050405020104" pitchFamily="18" charset="0"/>
                <a:cs typeface="Calibri"/>
              </a:rPr>
              <a:t>Valdemir Nóia </a:t>
            </a:r>
            <a:r>
              <a:rPr lang="pt-BR" dirty="0" err="1">
                <a:latin typeface="Rockwell Condensed" panose="02060603050405020104" pitchFamily="18" charset="0"/>
                <a:cs typeface="Calibri"/>
              </a:rPr>
              <a:t>Guariento</a:t>
            </a:r>
            <a:endParaRPr lang="pt-BR" dirty="0">
              <a:latin typeface="Rockwell Condensed" panose="02060603050405020104" pitchFamily="18" charset="0"/>
              <a:cs typeface="Calibri"/>
            </a:endParaRPr>
          </a:p>
          <a:p>
            <a:r>
              <a:rPr lang="pt-BR" dirty="0" err="1">
                <a:latin typeface="Rockwell Condensed" panose="02060603050405020104" pitchFamily="18" charset="0"/>
                <a:cs typeface="Calibri"/>
              </a:rPr>
              <a:t>Witer</a:t>
            </a:r>
            <a:r>
              <a:rPr lang="pt-BR" dirty="0">
                <a:latin typeface="Rockwell Condensed" panose="02060603050405020104" pitchFamily="18" charset="0"/>
                <a:cs typeface="Calibri"/>
              </a:rPr>
              <a:t> Xavier Mendonça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3611095F-12D5-49AF-8B8F-985663A6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7" y="5545220"/>
            <a:ext cx="2434610" cy="1312780"/>
          </a:xfrm>
          <a:prstGeom prst="rect">
            <a:avLst/>
          </a:prstGeom>
        </p:spPr>
      </p:pic>
      <p:sp>
        <p:nvSpPr>
          <p:cNvPr id="7" name="Espaço Reservado para Número de Slide 4">
            <a:extLst>
              <a:ext uri="{FF2B5EF4-FFF2-40B4-BE49-F238E27FC236}">
                <a16:creationId xmlns:a16="http://schemas.microsoft.com/office/drawing/2014/main" id="{73FC97DF-6218-B9E1-BF64-A692F613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91055" y="3990108"/>
            <a:ext cx="387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Rockwell Condensed" panose="02060603050405020104" pitchFamily="18" charset="0"/>
                <a:cs typeface="Calibri"/>
              </a:rPr>
              <a:t>Prof. Daniel dos Santos </a:t>
            </a:r>
            <a:r>
              <a:rPr lang="pt-BR" sz="2800" dirty="0" err="1" smtClean="0">
                <a:latin typeface="Rockwell Condensed" panose="02060603050405020104" pitchFamily="18" charset="0"/>
                <a:cs typeface="Calibri"/>
              </a:rPr>
              <a:t>Robledo</a:t>
            </a:r>
            <a:endParaRPr lang="pt-BR" sz="2800" dirty="0">
              <a:latin typeface="Rockwell Condensed" panose="020606030504050201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884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/>
            </a:r>
            <a:br>
              <a:rPr lang="pt-BR"/>
            </a:b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04749" y="5066372"/>
            <a:ext cx="11173691" cy="147254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pt-BR" sz="2400"/>
              <a:t>- Dom Pedro I do Brasil na cédula de 5 Cruzeiro de 1966, modelo desenhado por Aloísio Magalhães, que venceu o concurso do Banco Central do Brasil para a escolha do padrão Cruzeiro de 1967.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sz="2400"/>
              <a:t>- O Concurso foi em 1966 e as cédulas vigoraram a partir de 1970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22" y="1561814"/>
            <a:ext cx="5492312" cy="3386638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4" name="Espaço Reservado para Número de Slide 4">
            <a:extLst>
              <a:ext uri="{FF2B5EF4-FFF2-40B4-BE49-F238E27FC236}">
                <a16:creationId xmlns:a16="http://schemas.microsoft.com/office/drawing/2014/main" id="{2AA88A48-A0BC-DBBD-4249-2FFB4AC7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20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23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9FF3029B-30D9-509E-969D-0A300C94F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1482725"/>
            <a:ext cx="5493905" cy="487362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2DF806-B265-BA7E-4B17-4F25F8778E31}"/>
              </a:ext>
            </a:extLst>
          </p:cNvPr>
          <p:cNvSpPr txBox="1"/>
          <p:nvPr/>
        </p:nvSpPr>
        <p:spPr>
          <a:xfrm>
            <a:off x="245477" y="5611091"/>
            <a:ext cx="45265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Cédula de 500 Cruzeiros desenhada por Aloisio Magalhães, 1972. Acervo Banco Itaú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2" name="Espaço Reservado para Número de Slide 4">
            <a:extLst>
              <a:ext uri="{FF2B5EF4-FFF2-40B4-BE49-F238E27FC236}">
                <a16:creationId xmlns:a16="http://schemas.microsoft.com/office/drawing/2014/main" id="{EFD403A4-5765-23B9-7B3A-D3BC313B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67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/>
            </a:r>
            <a:br>
              <a:rPr lang="pt-BR"/>
            </a:br>
            <a:endParaRPr lang="pt-BR"/>
          </a:p>
        </p:txBody>
      </p:sp>
      <p:pic>
        <p:nvPicPr>
          <p:cNvPr id="8" name="Imagem 10">
            <a:extLst>
              <a:ext uri="{FF2B5EF4-FFF2-40B4-BE49-F238E27FC236}">
                <a16:creationId xmlns:a16="http://schemas.microsoft.com/office/drawing/2014/main" id="{8473C44F-3A56-D383-DC72-694D1F255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8535" y="1429626"/>
            <a:ext cx="5843749" cy="4926724"/>
          </a:xfr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58BB742-17F5-8B1A-44E3-1857EB57998C}"/>
              </a:ext>
            </a:extLst>
          </p:cNvPr>
          <p:cNvSpPr txBox="1"/>
          <p:nvPr/>
        </p:nvSpPr>
        <p:spPr>
          <a:xfrm>
            <a:off x="106878" y="5156021"/>
            <a:ext cx="41207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>
                <a:latin typeface="Calibri" panose="020F0502020204030204" pitchFamily="34" charset="0"/>
                <a:cs typeface="Calibri" panose="020F0502020204030204" pitchFamily="34" charset="0"/>
              </a:rPr>
              <a:t>   </a:t>
            </a:r>
            <a:r>
              <a:rPr lang="pt-BR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Anverso e reverso da nota de mil cruzeiros, de 1977. 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Fonte: Elaborada pelos autores, a partir de cédula original.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65771" y="516426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4" name="Espaço Reservado para Número de Slide 4">
            <a:extLst>
              <a:ext uri="{FF2B5EF4-FFF2-40B4-BE49-F238E27FC236}">
                <a16:creationId xmlns:a16="http://schemas.microsoft.com/office/drawing/2014/main" id="{5DF0F8C7-A428-CBD5-8D58-DB4453BDEBF5}"/>
              </a:ext>
            </a:extLst>
          </p:cNvPr>
          <p:cNvSpPr txBox="1">
            <a:spLocks/>
          </p:cNvSpPr>
          <p:nvPr/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65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B3CB27-C448-418E-BD44-0F65FF28E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94" y="562707"/>
            <a:ext cx="6527409" cy="579588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15F134-CB62-06FB-2F29-233B788B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23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956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B51736-886C-4650-9EE6-C44E2074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Os </a:t>
            </a:r>
            <a:r>
              <a:rPr lang="en-US" sz="4800" b="1" u="sng"/>
              <a:t>CARTEMAS</a:t>
            </a:r>
            <a:r>
              <a:rPr lang="en-US" sz="4800"/>
              <a:t>:</a:t>
            </a:r>
            <a:br>
              <a:rPr lang="en-US" sz="4800"/>
            </a:br>
            <a:r>
              <a:rPr lang="en-US" sz="4800"/>
              <a:t/>
            </a:r>
            <a:br>
              <a:rPr lang="en-US" sz="4800"/>
            </a:br>
            <a:r>
              <a:rPr lang="en-US" sz="4800" err="1"/>
              <a:t>Colagens</a:t>
            </a:r>
            <a:r>
              <a:rPr lang="en-US" sz="4800"/>
              <a:t> </a:t>
            </a:r>
            <a:r>
              <a:rPr lang="en-US" sz="4800" err="1"/>
              <a:t>feitas</a:t>
            </a:r>
            <a:r>
              <a:rPr lang="en-US" sz="4800"/>
              <a:t> com </a:t>
            </a:r>
            <a:r>
              <a:rPr lang="en-US" sz="4800" err="1"/>
              <a:t>cartões</a:t>
            </a:r>
            <a:r>
              <a:rPr lang="en-US" sz="4800"/>
              <a:t> </a:t>
            </a:r>
            <a:r>
              <a:rPr lang="en-US" sz="4800" err="1"/>
              <a:t>postais</a:t>
            </a:r>
            <a:endParaRPr lang="en-US" sz="4800" err="1">
              <a:cs typeface="Calibri Light"/>
            </a:endParaRPr>
          </a:p>
        </p:txBody>
      </p:sp>
      <p:pic>
        <p:nvPicPr>
          <p:cNvPr id="21" name="Picture 4" descr="Cartas em prateleiras">
            <a:extLst>
              <a:ext uri="{FF2B5EF4-FFF2-40B4-BE49-F238E27FC236}">
                <a16:creationId xmlns:a16="http://schemas.microsoft.com/office/drawing/2014/main" id="{D6BE989F-56DE-8FA7-9CB9-795AE0069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r="20893" b="9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4" name="Espaço Reservado para Número de Slide 4">
            <a:extLst>
              <a:ext uri="{FF2B5EF4-FFF2-40B4-BE49-F238E27FC236}">
                <a16:creationId xmlns:a16="http://schemas.microsoft.com/office/drawing/2014/main" id="{AB48000F-7953-7B59-2288-47CFA4375C4E}"/>
              </a:ext>
            </a:extLst>
          </p:cNvPr>
          <p:cNvSpPr txBox="1">
            <a:spLocks/>
          </p:cNvSpPr>
          <p:nvPr/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24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/>
          <p:cNvSpPr txBox="1"/>
          <p:nvPr/>
        </p:nvSpPr>
        <p:spPr>
          <a:xfrm>
            <a:off x="9093496" y="618681"/>
            <a:ext cx="2613872" cy="761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CARTEMAS</a:t>
            </a:r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87C910-DF87-4159-B492-27ED412B7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4" r="1" b="14538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EFA9CD-0D0D-F325-8E61-1FA384A1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25</a:t>
            </a:fld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2D2D73C-36AC-A0F4-F151-F0A945CE3907}"/>
              </a:ext>
            </a:extLst>
          </p:cNvPr>
          <p:cNvSpPr txBox="1"/>
          <p:nvPr/>
        </p:nvSpPr>
        <p:spPr>
          <a:xfrm>
            <a:off x="8910034" y="1998372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>
                <a:solidFill>
                  <a:schemeClr val="bg1"/>
                </a:solidFill>
              </a:rPr>
              <a:t>O Cartema é uma composição visual modular composta pela colagem de cartões postais idênticos e justapostos de modo a explorar efeitos ópticos ambíguos. </a:t>
            </a:r>
          </a:p>
        </p:txBody>
      </p:sp>
    </p:spTree>
    <p:extLst>
      <p:ext uri="{BB962C8B-B14F-4D97-AF65-F5344CB8AC3E}">
        <p14:creationId xmlns:p14="http://schemas.microsoft.com/office/powerpoint/2010/main" val="3365426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0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/>
          <p:cNvSpPr txBox="1"/>
          <p:nvPr/>
        </p:nvSpPr>
        <p:spPr>
          <a:xfrm>
            <a:off x="603938" y="640081"/>
            <a:ext cx="2608655" cy="68579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u="sng">
                <a:solidFill>
                  <a:srgbClr val="2C2C2C"/>
                </a:solidFill>
                <a:latin typeface="+mj-lt"/>
                <a:ea typeface="+mj-ea"/>
                <a:cs typeface="+mj-cs"/>
              </a:rPr>
              <a:t>CARTEMAS</a:t>
            </a:r>
            <a:endParaRPr lang="en-US" sz="2800">
              <a:solidFill>
                <a:srgbClr val="2C2C2C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76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9A5A34-580A-4494-BCE4-EBFE8BD67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0" b="18660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0A5F18-3D21-3AE5-0534-195B5D681592}"/>
              </a:ext>
            </a:extLst>
          </p:cNvPr>
          <p:cNvSpPr txBox="1">
            <a:spLocks/>
          </p:cNvSpPr>
          <p:nvPr/>
        </p:nvSpPr>
        <p:spPr>
          <a:xfrm>
            <a:off x="11433259" y="6213401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639E0A-C01F-A3BD-D44F-B2301001B76F}"/>
              </a:ext>
            </a:extLst>
          </p:cNvPr>
          <p:cNvSpPr txBox="1"/>
          <p:nvPr/>
        </p:nvSpPr>
        <p:spPr>
          <a:xfrm>
            <a:off x="463639" y="2545724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/>
              <a:t>Aloisio Magalhães foi quem iniciou esta prática, através de anos de pesquisa sobre a relação entre o design e a arte e sua exploração à estética na década de 70</a:t>
            </a:r>
          </a:p>
        </p:txBody>
      </p:sp>
    </p:spTree>
    <p:extLst>
      <p:ext uri="{BB962C8B-B14F-4D97-AF65-F5344CB8AC3E}">
        <p14:creationId xmlns:p14="http://schemas.microsoft.com/office/powerpoint/2010/main" val="2387075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44D794C-D6C5-444A-8416-E26B8B46EDA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2" r="11885" b="1"/>
          <a:stretch/>
        </p:blipFill>
        <p:spPr>
          <a:xfrm>
            <a:off x="972115" y="960214"/>
            <a:ext cx="5641848" cy="4919472"/>
          </a:xfrm>
          <a:prstGeom prst="rect">
            <a:avLst/>
          </a:prstGeom>
          <a:ln w="12700"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8410541" y="801251"/>
            <a:ext cx="2982883" cy="919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u="sng"/>
              <a:t>CARTEMAS</a:t>
            </a:r>
            <a:endParaRPr lang="en-US" sz="3200">
              <a:cs typeface="Calibri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56341A-9D50-3025-77CE-8D6CD35DA4D0}"/>
              </a:ext>
            </a:extLst>
          </p:cNvPr>
          <p:cNvSpPr txBox="1">
            <a:spLocks/>
          </p:cNvSpPr>
          <p:nvPr/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27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177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FFAA3D46-67D8-0E2A-7C4B-43AB1F59AC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84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40A9F33-B6E4-447A-820B-50B237C8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LEGADO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5E2AC-541B-4821-E675-75C108449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ea typeface="+mn-lt"/>
                <a:cs typeface="+mn-lt"/>
              </a:rPr>
              <a:t>Em</a:t>
            </a:r>
            <a:r>
              <a:rPr lang="en-US" sz="2400">
                <a:ea typeface="+mn-lt"/>
                <a:cs typeface="+mn-lt"/>
              </a:rPr>
              <a:t> 1979 </a:t>
            </a:r>
            <a:r>
              <a:rPr lang="en-US" sz="2400" err="1">
                <a:ea typeface="+mn-lt"/>
                <a:cs typeface="+mn-lt"/>
              </a:rPr>
              <a:t>foi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nomeado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diretor</a:t>
            </a:r>
            <a:r>
              <a:rPr lang="en-US" sz="2400">
                <a:ea typeface="+mn-lt"/>
                <a:cs typeface="+mn-lt"/>
              </a:rPr>
              <a:t> do Instituto do </a:t>
            </a:r>
            <a:r>
              <a:rPr lang="en-US" sz="2400" err="1">
                <a:ea typeface="+mn-lt"/>
                <a:cs typeface="+mn-lt"/>
              </a:rPr>
              <a:t>Patrimônio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Histórico</a:t>
            </a:r>
            <a:r>
              <a:rPr lang="en-US" sz="240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Artístico</a:t>
            </a:r>
            <a:r>
              <a:rPr lang="en-US" sz="2400">
                <a:ea typeface="+mn-lt"/>
                <a:cs typeface="+mn-lt"/>
              </a:rPr>
              <a:t> Nacional (IPHAN) e </a:t>
            </a:r>
            <a:r>
              <a:rPr lang="en-US" sz="2400" err="1">
                <a:ea typeface="+mn-lt"/>
                <a:cs typeface="+mn-lt"/>
              </a:rPr>
              <a:t>secretário</a:t>
            </a:r>
            <a:r>
              <a:rPr lang="en-US" sz="2400">
                <a:ea typeface="+mn-lt"/>
                <a:cs typeface="+mn-lt"/>
              </a:rPr>
              <a:t> da </a:t>
            </a:r>
            <a:r>
              <a:rPr lang="en-US" sz="2400" err="1">
                <a:ea typeface="+mn-lt"/>
                <a:cs typeface="+mn-lt"/>
              </a:rPr>
              <a:t>cultura</a:t>
            </a:r>
            <a:r>
              <a:rPr lang="en-US" sz="2400">
                <a:ea typeface="+mn-lt"/>
                <a:cs typeface="+mn-lt"/>
              </a:rPr>
              <a:t> no </a:t>
            </a:r>
            <a:r>
              <a:rPr lang="en-US" sz="2400" err="1">
                <a:ea typeface="+mn-lt"/>
                <a:cs typeface="+mn-lt"/>
              </a:rPr>
              <a:t>Ministério</a:t>
            </a:r>
            <a:r>
              <a:rPr lang="en-US" sz="2400">
                <a:ea typeface="+mn-lt"/>
                <a:cs typeface="+mn-lt"/>
              </a:rPr>
              <a:t> da </a:t>
            </a:r>
            <a:r>
              <a:rPr lang="en-US" sz="2400" err="1">
                <a:ea typeface="+mn-lt"/>
                <a:cs typeface="+mn-lt"/>
              </a:rPr>
              <a:t>Educação</a:t>
            </a:r>
            <a:r>
              <a:rPr lang="en-US" sz="2400">
                <a:ea typeface="+mn-lt"/>
                <a:cs typeface="+mn-lt"/>
              </a:rPr>
              <a:t> e </a:t>
            </a:r>
            <a:r>
              <a:rPr lang="en-US" sz="2400" err="1">
                <a:ea typeface="+mn-lt"/>
                <a:cs typeface="+mn-lt"/>
              </a:rPr>
              <a:t>Cultura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dois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anos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depois</a:t>
            </a:r>
            <a:r>
              <a:rPr lang="en-US" sz="2400">
                <a:ea typeface="+mn-lt"/>
                <a:cs typeface="+mn-lt"/>
              </a:rPr>
              <a:t>. </a:t>
            </a:r>
            <a:endParaRPr lang="en-US" sz="2400"/>
          </a:p>
        </p:txBody>
      </p:sp>
      <p:sp>
        <p:nvSpPr>
          <p:cNvPr id="4" name="Espaço Reservado para Número de Slide 4">
            <a:extLst>
              <a:ext uri="{FF2B5EF4-FFF2-40B4-BE49-F238E27FC236}">
                <a16:creationId xmlns:a16="http://schemas.microsoft.com/office/drawing/2014/main" id="{37DA4FBF-8FF2-B34D-56C3-1442C36B4C31}"/>
              </a:ext>
            </a:extLst>
          </p:cNvPr>
          <p:cNvSpPr txBox="1">
            <a:spLocks/>
          </p:cNvSpPr>
          <p:nvPr/>
        </p:nvSpPr>
        <p:spPr>
          <a:xfrm>
            <a:off x="11091673" y="5898091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28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54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95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0A9F33-B6E4-447A-820B-50B237C8D1B2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LEGADO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D574B61-43B0-445D-B76B-99311A868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47" y="640080"/>
            <a:ext cx="5516308" cy="5578816"/>
          </a:xfrm>
          <a:prstGeom prst="rect">
            <a:avLst/>
          </a:prstGeom>
        </p:spPr>
      </p:pic>
      <p:sp>
        <p:nvSpPr>
          <p:cNvPr id="3" name="Espaço Reservado para Número de Slide 4">
            <a:extLst>
              <a:ext uri="{FF2B5EF4-FFF2-40B4-BE49-F238E27FC236}">
                <a16:creationId xmlns:a16="http://schemas.microsoft.com/office/drawing/2014/main" id="{2BCC4BC0-2D21-497E-07FA-082AF794DCE7}"/>
              </a:ext>
            </a:extLst>
          </p:cNvPr>
          <p:cNvSpPr txBox="1">
            <a:spLocks/>
          </p:cNvSpPr>
          <p:nvPr/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29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7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82" y="321749"/>
            <a:ext cx="6151371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err="1">
                <a:latin typeface="Calibri"/>
                <a:cs typeface="Calibri"/>
              </a:rPr>
              <a:t>Aloísio</a:t>
            </a:r>
            <a:r>
              <a:rPr lang="en-US" sz="4000" b="1">
                <a:latin typeface="Calibri"/>
                <a:cs typeface="Calibri"/>
              </a:rPr>
              <a:t> </a:t>
            </a:r>
            <a:r>
              <a:rPr lang="en-US" sz="4000" b="1" err="1">
                <a:latin typeface="Calibri"/>
                <a:cs typeface="Calibri"/>
              </a:rPr>
              <a:t>Sérgio</a:t>
            </a:r>
            <a:r>
              <a:rPr lang="en-US" sz="4000" b="1">
                <a:latin typeface="Calibri"/>
                <a:cs typeface="Calibri"/>
              </a:rPr>
              <a:t> Barbosa de </a:t>
            </a:r>
            <a:r>
              <a:rPr lang="en-US" sz="4000" b="1" err="1">
                <a:latin typeface="Calibri"/>
                <a:cs typeface="Calibri"/>
              </a:rPr>
              <a:t>Magalhães</a:t>
            </a:r>
            <a:endParaRPr lang="en-US" sz="4000" b="1">
              <a:latin typeface="Calibri"/>
              <a:cs typeface="Calibri"/>
            </a:endParaRPr>
          </a:p>
        </p:txBody>
      </p:sp>
      <p:pic>
        <p:nvPicPr>
          <p:cNvPr id="10" name="Imagem 10" descr="Foto preta e branca de homem sentado em banco&#10;&#10;Descrição gerada automaticamente">
            <a:extLst>
              <a:ext uri="{FF2B5EF4-FFF2-40B4-BE49-F238E27FC236}">
                <a16:creationId xmlns:a16="http://schemas.microsoft.com/office/drawing/2014/main" id="{F6640207-F622-86CD-07DC-6EFF2C27A4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0401"/>
          <a:stretch/>
        </p:blipFill>
        <p:spPr>
          <a:xfrm>
            <a:off x="6645658" y="0"/>
            <a:ext cx="5543293" cy="6858000"/>
          </a:xfrm>
          <a:prstGeom prst="rect">
            <a:avLst/>
          </a:prstGeom>
          <a:effectLst/>
        </p:spPr>
      </p:pic>
      <p:sp>
        <p:nvSpPr>
          <p:cNvPr id="11" name="Espaço Reservado para Conteúdo 4">
            <a:extLst>
              <a:ext uri="{FF2B5EF4-FFF2-40B4-BE49-F238E27FC236}">
                <a16:creationId xmlns:a16="http://schemas.microsoft.com/office/drawing/2014/main" id="{742FA5D7-02DB-11EE-300E-1225064CB8B0}"/>
              </a:ext>
            </a:extLst>
          </p:cNvPr>
          <p:cNvSpPr txBox="1">
            <a:spLocks/>
          </p:cNvSpPr>
          <p:nvPr/>
        </p:nvSpPr>
        <p:spPr>
          <a:xfrm>
            <a:off x="187743" y="2683823"/>
            <a:ext cx="6270171" cy="2101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considerado pioneiro na introdução do design moderno no Brasil, tendo ajudado a fundar a primeira instituição superior de design no país, intitulada como Escola Superior de desenho Industrial do Rio de Janeiro(ESDI)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8EEAE3-C6CD-635A-609D-02324C83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390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A96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0A9F33-B6E4-447A-820B-50B237C8D1B2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LEGADO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CCF412-ED1E-4DF0-964C-F1A4551B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38" y="640080"/>
            <a:ext cx="5732926" cy="5578816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1510BC-D08E-A2CE-77EA-0E89332AC634}"/>
              </a:ext>
            </a:extLst>
          </p:cNvPr>
          <p:cNvSpPr txBox="1">
            <a:spLocks/>
          </p:cNvSpPr>
          <p:nvPr/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30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00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7" descr="Foto preta e branca de homem de terno e gravata&#10;&#10;Descrição gerada automaticamente">
            <a:extLst>
              <a:ext uri="{FF2B5EF4-FFF2-40B4-BE49-F238E27FC236}">
                <a16:creationId xmlns:a16="http://schemas.microsoft.com/office/drawing/2014/main" id="{0B3FE874-D025-E445-857A-56D160E22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493" b="1157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0A9F33-B6E4-447A-820B-50B237C8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851" y="299435"/>
            <a:ext cx="2390155" cy="11641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LEGADO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92F922-3424-419F-A9A0-35E905226F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7875" y="4146387"/>
            <a:ext cx="3822189" cy="22837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Aft>
                <a:spcPts val="800"/>
              </a:spcAft>
            </a:pPr>
            <a:r>
              <a:rPr lang="en-US"/>
              <a:t>Aloísio Magalhães</a:t>
            </a:r>
            <a:r>
              <a:rPr lang="en-US">
                <a:effectLst/>
              </a:rPr>
              <a:t> </a:t>
            </a:r>
            <a:r>
              <a:rPr lang="en-US" err="1">
                <a:effectLst/>
              </a:rPr>
              <a:t>faleceu</a:t>
            </a:r>
            <a:r>
              <a:rPr lang="en-US">
                <a:effectLst/>
              </a:rPr>
              <a:t> </a:t>
            </a:r>
            <a:r>
              <a:rPr lang="en-US" err="1">
                <a:effectLst/>
              </a:rPr>
              <a:t>em</a:t>
            </a:r>
            <a:r>
              <a:rPr lang="en-US">
                <a:effectLst/>
              </a:rPr>
              <a:t> Pádua, </a:t>
            </a:r>
            <a:r>
              <a:rPr lang="en-US" err="1">
                <a:effectLst/>
              </a:rPr>
              <a:t>na</a:t>
            </a:r>
            <a:r>
              <a:rPr lang="en-US">
                <a:effectLst/>
              </a:rPr>
              <a:t> </a:t>
            </a:r>
            <a:r>
              <a:rPr lang="en-US" err="1">
                <a:effectLst/>
              </a:rPr>
              <a:t>Itália</a:t>
            </a:r>
            <a:r>
              <a:rPr lang="en-US">
                <a:effectLst/>
              </a:rPr>
              <a:t>, </a:t>
            </a:r>
            <a:r>
              <a:rPr lang="en-US" err="1">
                <a:effectLst/>
              </a:rPr>
              <a:t>em</a:t>
            </a:r>
            <a:r>
              <a:rPr lang="en-US">
                <a:effectLst/>
              </a:rPr>
              <a:t> 13 de </a:t>
            </a:r>
            <a:r>
              <a:rPr lang="en-US" err="1">
                <a:effectLst/>
              </a:rPr>
              <a:t>junho</a:t>
            </a:r>
            <a:r>
              <a:rPr lang="en-US">
                <a:effectLst/>
              </a:rPr>
              <a:t> de 1982, </a:t>
            </a:r>
            <a:r>
              <a:rPr lang="en-US" err="1">
                <a:effectLst/>
              </a:rPr>
              <a:t>após</a:t>
            </a:r>
            <a:r>
              <a:rPr lang="en-US">
                <a:effectLst/>
              </a:rPr>
              <a:t> </a:t>
            </a:r>
            <a:r>
              <a:rPr lang="en-US" err="1">
                <a:effectLst/>
              </a:rPr>
              <a:t>sofrer</a:t>
            </a:r>
            <a:r>
              <a:rPr lang="en-US">
                <a:effectLst/>
              </a:rPr>
              <a:t> </a:t>
            </a:r>
            <a:r>
              <a:rPr lang="en-US" err="1">
                <a:effectLst/>
              </a:rPr>
              <a:t>derrame</a:t>
            </a:r>
            <a:r>
              <a:rPr lang="en-US">
                <a:effectLst/>
              </a:rPr>
              <a:t> cerebral.</a:t>
            </a:r>
            <a:endParaRPr lang="pt-BR">
              <a:cs typeface="Calibri" panose="020F0502020204030204"/>
            </a:endParaRPr>
          </a:p>
        </p:txBody>
      </p:sp>
      <p:sp>
        <p:nvSpPr>
          <p:cNvPr id="5" name="AutoShape 2" descr="https://brc-powerpoint.officeapps.live.com/pods/GetClipboardImage.ashx?Id=152d3e61-3489-4812-8a7b-8f66c689b74c&amp;DC=GBR1&amp;pkey=8e73dd59-25a9-406e-a179-ab9658e3a040&amp;wdwaccluster=GBR1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B25DA169-F1AD-433A-4956-27219BD9D799}"/>
              </a:ext>
            </a:extLst>
          </p:cNvPr>
          <p:cNvSpPr txBox="1">
            <a:spLocks/>
          </p:cNvSpPr>
          <p:nvPr/>
        </p:nvSpPr>
        <p:spPr>
          <a:xfrm>
            <a:off x="11380707" y="6160849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31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22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13548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Referências</a:t>
            </a:r>
            <a:r>
              <a:rPr lang="en-US" sz="4800" kern="1200"/>
              <a:t/>
            </a:r>
            <a:br>
              <a:rPr lang="en-US" sz="4800" kern="1200"/>
            </a:br>
            <a:r>
              <a:rPr lang="en-US" sz="4800"/>
              <a:t>Bibliográficas</a:t>
            </a:r>
            <a:endParaRPr lang="en-US" sz="48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60" name="Freeform: Shape 4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4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BUENO, Junior. </a:t>
            </a:r>
            <a:r>
              <a:rPr lang="en-US" sz="1700" b="1">
                <a:solidFill>
                  <a:schemeClr val="bg1"/>
                </a:solidFill>
              </a:rPr>
              <a:t>O que é Design Gráfico? </a:t>
            </a:r>
            <a:r>
              <a:rPr lang="en-US" sz="1700">
                <a:solidFill>
                  <a:schemeClr val="bg1"/>
                </a:solidFill>
              </a:rPr>
              <a:t>Jundiaí: Ebook, 2020. 21 p. Disponível em: https://cultura.jundiai.sp.gov.br/wp-content/uploads/2021/03/ebook-o-que-e-design-grafico_l.pdf. Acesso em: 01 abr. 2022.​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CULTURAL, Instituto Itaú. </a:t>
            </a:r>
            <a:r>
              <a:rPr lang="en-US" sz="1700" b="1">
                <a:solidFill>
                  <a:schemeClr val="bg1"/>
                </a:solidFill>
              </a:rPr>
              <a:t>Aloisio Magalhães</a:t>
            </a:r>
            <a:r>
              <a:rPr lang="en-US" sz="1700">
                <a:solidFill>
                  <a:schemeClr val="bg1"/>
                </a:solidFill>
              </a:rPr>
              <a:t>. Um design em três tempos. 2014. Disponível em: https://www.itaucultural.org.br/ocupacao/aloisio-magalhaes/. Acesso em: 01 abr. 2022.​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bg1"/>
              </a:solidFill>
            </a:endParaRP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BRAGA, I. F. . Artigo "Aloísio Magalhães: cartemando". Revista designe, do Instituto de Artes Visuais/IAV da Universidade da Cidade, UNIVERCIDADE, numero 4 de outubro 2002, p.128 a 133., 2001. ​</a:t>
            </a:r>
            <a:endParaRPr lang="en-US" sz="1700" b="0" i="0">
              <a:solidFill>
                <a:schemeClr val="bg1"/>
              </a:solidFill>
              <a:effectLst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32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73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93" y="739327"/>
            <a:ext cx="6544615" cy="703085"/>
          </a:xfrm>
        </p:spPr>
        <p:txBody>
          <a:bodyPr>
            <a:normAutofit/>
          </a:bodyPr>
          <a:lstStyle/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História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65DD9FE-03F6-48CA-BD72-4FBD5CD80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78" y="2896230"/>
            <a:ext cx="6158247" cy="3170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>
                <a:latin typeface="Calibri"/>
                <a:ea typeface="Calibri" panose="020F0502020204030204" pitchFamily="34" charset="0"/>
                <a:cs typeface="Times New Roman"/>
              </a:rPr>
              <a:t>- </a:t>
            </a:r>
            <a:r>
              <a:rPr lang="pt-BR" sz="2000">
                <a:effectLst/>
                <a:latin typeface="Calibri"/>
                <a:ea typeface="Calibri" panose="020F0502020204030204" pitchFamily="34" charset="0"/>
                <a:cs typeface="Times New Roman"/>
              </a:rPr>
              <a:t>Nascido em Recife,</a:t>
            </a:r>
            <a:r>
              <a:rPr lang="pt-BR" sz="200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pt-BR" sz="2000">
                <a:ea typeface="+mn-lt"/>
                <a:cs typeface="+mn-lt"/>
              </a:rPr>
              <a:t>5 de novembro de 1927</a:t>
            </a:r>
            <a:r>
              <a:rPr lang="pt-BR" sz="2000">
                <a:latin typeface="Calibri"/>
                <a:ea typeface="+mn-lt"/>
                <a:cs typeface="Calibri"/>
              </a:rPr>
              <a:t>,</a:t>
            </a:r>
            <a:r>
              <a:rPr lang="pt-BR" sz="200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pt-BR" sz="2000">
                <a:effectLst/>
                <a:latin typeface="Calibri"/>
                <a:ea typeface="Calibri" panose="020F0502020204030204" pitchFamily="34" charset="0"/>
                <a:cs typeface="Times New Roman"/>
              </a:rPr>
              <a:t>formou-se em direito na Universidade Federal de Pernambuco (UFPE) em 1950, época em que trabalhava como cenógrafo e figurinista no Teatro do Estudante de Pernambuco, além de conduzir os bonecos no espetáculo.</a:t>
            </a:r>
            <a:endParaRPr lang="pt-BR"/>
          </a:p>
          <a:p>
            <a:pPr marL="0" indent="0" algn="just">
              <a:buNone/>
            </a:pP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ADBA40F-3505-489C-AC73-956B3B04B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139" y="739327"/>
            <a:ext cx="2794000" cy="3873500"/>
          </a:xfr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D3E999-B0C3-4C24-9481-A31F77274682}"/>
              </a:ext>
            </a:extLst>
          </p:cNvPr>
          <p:cNvSpPr txBox="1"/>
          <p:nvPr/>
        </p:nvSpPr>
        <p:spPr>
          <a:xfrm>
            <a:off x="8117548" y="4802363"/>
            <a:ext cx="3062309" cy="12646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Aloísio Magalhães conduzindo boneco no Teatro de Estudante de Pernambuco no início dos anos 1950</a:t>
            </a:r>
            <a:endParaRPr lang="pt-BR">
              <a:latin typeface="Calibri"/>
              <a:cs typeface="Times New Roman"/>
            </a:endParaRPr>
          </a:p>
        </p:txBody>
      </p:sp>
      <p:sp>
        <p:nvSpPr>
          <p:cNvPr id="3" name="Espaço Reservado para Número de Slide 4">
            <a:extLst>
              <a:ext uri="{FF2B5EF4-FFF2-40B4-BE49-F238E27FC236}">
                <a16:creationId xmlns:a16="http://schemas.microsoft.com/office/drawing/2014/main" id="{CB3FC3DA-475F-65E5-67E0-23743DD0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8DCDFC8-1016-490D-94D7-680EA95F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40" y="1068779"/>
            <a:ext cx="11237520" cy="1004929"/>
          </a:xfrm>
        </p:spPr>
        <p:txBody>
          <a:bodyPr/>
          <a:lstStyle/>
          <a:p>
            <a:pPr algn="ctr"/>
            <a:r>
              <a:rPr lang="pt-BR" b="1">
                <a:latin typeface="Rockwell Condensed" panose="02060603050405020104" pitchFamily="18" charset="0"/>
              </a:rPr>
              <a:t>Stanley William </a:t>
            </a:r>
            <a:r>
              <a:rPr lang="pt-BR" b="1" err="1">
                <a:latin typeface="Rockwell Condensed" panose="02060603050405020104" pitchFamily="18" charset="0"/>
              </a:rPr>
              <a:t>Hayter</a:t>
            </a:r>
            <a:endParaRPr lang="pt-BR" b="1">
              <a:latin typeface="Rockwell Condensed" panose="02060603050405020104" pitchFamily="18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389A146-6177-4D4F-B2D1-06AC0E6C4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0" y="2243838"/>
            <a:ext cx="5181600" cy="3496567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967BCBA-1CDF-4174-B552-81229ABC9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5163" y="2243837"/>
            <a:ext cx="5724897" cy="44215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>
                <a:effectLst/>
                <a:latin typeface="Calibri"/>
                <a:ea typeface="Calibri" panose="020F0502020204030204" pitchFamily="34" charset="0"/>
                <a:cs typeface="Times New Roman"/>
              </a:rPr>
              <a:t>Com bolsa do governo francês, estuda museologia em </a:t>
            </a:r>
            <a:r>
              <a:rPr lang="pt-BR">
                <a:latin typeface="Calibri"/>
                <a:ea typeface="Calibri" panose="020F0502020204030204" pitchFamily="34" charset="0"/>
                <a:cs typeface="Times New Roman"/>
              </a:rPr>
              <a:t>Paris</a:t>
            </a:r>
            <a:r>
              <a:rPr lang="pt-BR">
                <a:effectLst/>
                <a:latin typeface="Calibri"/>
                <a:ea typeface="Calibri" panose="020F0502020204030204" pitchFamily="34" charset="0"/>
                <a:cs typeface="Times New Roman"/>
              </a:rPr>
              <a:t>, entre 1951 e 1953, também </a:t>
            </a:r>
            <a:r>
              <a:rPr lang="pt-BR">
                <a:latin typeface="Calibri"/>
                <a:ea typeface="Calibri" panose="020F0502020204030204" pitchFamily="34" charset="0"/>
                <a:cs typeface="Times New Roman"/>
              </a:rPr>
              <a:t>frequentou </a:t>
            </a:r>
            <a:r>
              <a:rPr lang="pt-BR">
                <a:effectLst/>
                <a:latin typeface="Calibri"/>
                <a:ea typeface="Calibri" panose="020F0502020204030204" pitchFamily="34" charset="0"/>
                <a:cs typeface="Times New Roman"/>
              </a:rPr>
              <a:t>o </a:t>
            </a:r>
            <a:r>
              <a:rPr lang="pt-BR">
                <a:latin typeface="Calibri"/>
                <a:ea typeface="Calibri" panose="020F0502020204030204" pitchFamily="34" charset="0"/>
                <a:cs typeface="Times New Roman"/>
              </a:rPr>
              <a:t>atelier </a:t>
            </a:r>
            <a:r>
              <a:rPr lang="pt-BR">
                <a:effectLst/>
                <a:latin typeface="Calibri"/>
                <a:ea typeface="Calibri" panose="020F0502020204030204" pitchFamily="34" charset="0"/>
                <a:cs typeface="Times New Roman"/>
              </a:rPr>
              <a:t>17, um centro de divulgação de técnicas de gravura, onde é aluno do gravador </a:t>
            </a:r>
            <a:r>
              <a:rPr lang="pt-BR">
                <a:latin typeface="Calibri"/>
                <a:ea typeface="Calibri" panose="020F0502020204030204" pitchFamily="34" charset="0"/>
                <a:cs typeface="Times New Roman"/>
              </a:rPr>
              <a:t>Stanley William </a:t>
            </a:r>
            <a:r>
              <a:rPr lang="pt-BR" err="1">
                <a:latin typeface="Calibri"/>
                <a:ea typeface="Calibri" panose="020F0502020204030204" pitchFamily="34" charset="0"/>
                <a:cs typeface="Times New Roman"/>
              </a:rPr>
              <a:t>Hayter</a:t>
            </a:r>
            <a:r>
              <a:rPr lang="pt-BR">
                <a:effectLst/>
                <a:latin typeface="Calibri"/>
                <a:ea typeface="Calibri" panose="020F0502020204030204" pitchFamily="34" charset="0"/>
                <a:cs typeface="Times New Roman"/>
              </a:rPr>
              <a:t> (1901-1988).</a:t>
            </a:r>
            <a:endParaRPr lang="pt-BR"/>
          </a:p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E4DA487-02B5-4F67-9A1C-67361825A415}"/>
              </a:ext>
            </a:extLst>
          </p:cNvPr>
          <p:cNvSpPr txBox="1"/>
          <p:nvPr/>
        </p:nvSpPr>
        <p:spPr>
          <a:xfrm>
            <a:off x="435512" y="5742041"/>
            <a:ext cx="525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Considerado um dos mais importantes gravadores do século XX, em 1927 </a:t>
            </a:r>
            <a:r>
              <a:rPr lang="pt-BR" err="1"/>
              <a:t>Hayter</a:t>
            </a:r>
            <a:r>
              <a:rPr lang="pt-BR"/>
              <a:t> fundou o lendário estúdio Atelier 17 em Paris.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818992" y="365694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História</a:t>
            </a:r>
          </a:p>
        </p:txBody>
      </p:sp>
      <p:sp>
        <p:nvSpPr>
          <p:cNvPr id="3" name="Espaço Reservado para Número de Slide 4">
            <a:extLst>
              <a:ext uri="{FF2B5EF4-FFF2-40B4-BE49-F238E27FC236}">
                <a16:creationId xmlns:a16="http://schemas.microsoft.com/office/drawing/2014/main" id="{D41D85AB-AAF6-9E2A-3F33-DA98806E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6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1316F-B81D-4B92-BA60-11A3722D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77" y="1691676"/>
            <a:ext cx="6242235" cy="18319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pt-BR" sz="2400">
                <a:latin typeface="Calibri"/>
                <a:ea typeface="Calibri"/>
                <a:cs typeface="Calibri"/>
              </a:rPr>
              <a:t> Com bolsa concedida pelo governo Americano, viaja aos Estados Unidos, onde se dedica às artes gráficas e à programação visual. </a:t>
            </a:r>
            <a:endParaRPr lang="pt-BR" sz="24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6B974C-6EA3-4A9A-8EDD-8A02AB550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776" y="4215773"/>
            <a:ext cx="6242235" cy="16291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>
                <a:effectLst/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Foi quando então conheceu Eugene Feldman, artista gráfico e impressor proprietário da The Falcon Press,</a:t>
            </a:r>
            <a:r>
              <a:rPr lang="pt-BR" sz="240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 </a:t>
            </a:r>
            <a:r>
              <a:rPr lang="pt-BR" sz="2400">
                <a:effectLst/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também professor na escola.</a:t>
            </a:r>
            <a:r>
              <a:rPr lang="pt-BR" sz="2400"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 </a:t>
            </a:r>
            <a:endParaRPr lang="pt-BR" sz="24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0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D109B23-B21E-41CD-8133-6A9C1B296D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922" y="1691676"/>
            <a:ext cx="3924881" cy="301253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D5E0FA9-4331-4069-B071-9227988F42A8}"/>
              </a:ext>
            </a:extLst>
          </p:cNvPr>
          <p:cNvSpPr txBox="1"/>
          <p:nvPr/>
        </p:nvSpPr>
        <p:spPr>
          <a:xfrm>
            <a:off x="6816436" y="4990132"/>
            <a:ext cx="4251367" cy="10802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>
                <a:effectLst/>
                <a:latin typeface="Calibri"/>
                <a:ea typeface="Calibri" panose="020F0502020204030204" pitchFamily="34" charset="0"/>
                <a:cs typeface="Times New Roman"/>
              </a:rPr>
              <a:t>“Ele realmente queria me proporcionar uma apresentação verdadeira do processo de impressão em offset”</a:t>
            </a:r>
            <a:endParaRPr lang="pt-BR" sz="2000">
              <a:latin typeface="Calibri"/>
              <a:cs typeface="Times New Roman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680405" y="403347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História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02528D-2FD0-4659-B75A-209A8A34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66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1316F-B81D-4B92-BA60-11A3722D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15" y="2303422"/>
            <a:ext cx="6242235" cy="234713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  <a:spcBef>
                <a:spcPts val="1000"/>
              </a:spcBef>
            </a:pPr>
            <a:r>
              <a:rPr lang="pt-BR" sz="2400">
                <a:latin typeface="Calibri"/>
                <a:ea typeface="+mj-lt"/>
                <a:cs typeface="+mj-lt"/>
              </a:rPr>
              <a:t>Após ter se especializado em design gráfico e comunicação visual nos Estados Unidos, lecionou na Academia de Belas-Artes da Pensilvânia, na Filadélfia.</a:t>
            </a:r>
            <a:endParaRPr lang="pt-BR">
              <a:latin typeface="Calibri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6B974C-6EA3-4A9A-8EDD-8A02AB550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776" y="4215773"/>
            <a:ext cx="6242235" cy="16291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pt-BR" sz="2400">
              <a:latin typeface="Roboto"/>
              <a:ea typeface="Roboto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pt-BR" sz="20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5E0FA9-4331-4069-B071-9227988F42A8}"/>
              </a:ext>
            </a:extLst>
          </p:cNvPr>
          <p:cNvSpPr txBox="1"/>
          <p:nvPr/>
        </p:nvSpPr>
        <p:spPr>
          <a:xfrm>
            <a:off x="7106210" y="5118921"/>
            <a:ext cx="4251367" cy="407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000">
                <a:ea typeface="+mn-lt"/>
                <a:cs typeface="+mn-lt"/>
              </a:rPr>
              <a:t>Academia de Belas Artes da Pensilvânia</a:t>
            </a:r>
            <a:endParaRPr lang="pt-BR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680405" y="403347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História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902528D-2FD0-4659-B75A-209A8A34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500">
              <a:solidFill>
                <a:schemeClr val="tx1"/>
              </a:solidFill>
            </a:endParaRPr>
          </a:p>
        </p:txBody>
      </p:sp>
      <p:pic>
        <p:nvPicPr>
          <p:cNvPr id="4" name="Imagem 8" descr="Foto em preto e branco de rua com prédios ao fundo&#10;&#10;Descrição gerada automaticamente">
            <a:extLst>
              <a:ext uri="{FF2B5EF4-FFF2-40B4-BE49-F238E27FC236}">
                <a16:creationId xmlns:a16="http://schemas.microsoft.com/office/drawing/2014/main" id="{1BEDBE3E-0831-418E-87B7-A9EA0B2D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34" y="2246765"/>
            <a:ext cx="3687649" cy="266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8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47CCA06-1A26-492D-9052-BA18C5FB8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642915"/>
            <a:ext cx="6172200" cy="437805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911290-2591-4FDE-9ACC-E900FAA21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275" y="2634595"/>
            <a:ext cx="4928260" cy="239469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400">
                <a:effectLst/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pt-BR" sz="2400">
                <a:latin typeface="Calibri"/>
                <a:ea typeface="Calibri" panose="020F0502020204030204" pitchFamily="34" charset="0"/>
                <a:cs typeface="Times New Roman"/>
              </a:rPr>
              <a:t>R</a:t>
            </a:r>
            <a:r>
              <a:rPr lang="pt-BR" sz="2400">
                <a:effectLst/>
                <a:latin typeface="Calibri"/>
                <a:ea typeface="Calibri" panose="020F0502020204030204" pitchFamily="34" charset="0"/>
                <a:cs typeface="Times New Roman"/>
              </a:rPr>
              <a:t>etornou ao Brasil para criar um escritório especializado na área em que estudou, realizando projetos para empresas privadas e órgãos públicos. </a:t>
            </a:r>
            <a:endParaRPr lang="pt-BR" sz="2400"/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680405" y="403347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História</a:t>
            </a:r>
          </a:p>
        </p:txBody>
      </p:sp>
      <p:sp>
        <p:nvSpPr>
          <p:cNvPr id="2" name="Espaço Reservado para Número de Slide 4">
            <a:extLst>
              <a:ext uri="{FF2B5EF4-FFF2-40B4-BE49-F238E27FC236}">
                <a16:creationId xmlns:a16="http://schemas.microsoft.com/office/drawing/2014/main" id="{3FE00E06-60D3-F594-B69E-1B66D9F8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33000">
              <a:schemeClr val="accent3">
                <a:lumMod val="45000"/>
                <a:lumOff val="55000"/>
              </a:schemeClr>
            </a:gs>
            <a:gs pos="65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6665" y="5624512"/>
            <a:ext cx="10514012" cy="541137"/>
          </a:xfrm>
        </p:spPr>
        <p:txBody>
          <a:bodyPr>
            <a:normAutofit/>
          </a:bodyPr>
          <a:lstStyle/>
          <a:p>
            <a:pPr algn="ctr"/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Processo de Criação do LOGO para Companhia elétrica do Rio de Janeiro Light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38" y="1220252"/>
            <a:ext cx="6828310" cy="4404260"/>
          </a:xfrm>
          <a:prstGeom prst="rect">
            <a:avLst/>
          </a:prstGeom>
        </p:spPr>
      </p:pic>
      <p:sp>
        <p:nvSpPr>
          <p:cNvPr id="7" name="Título 3">
            <a:extLst>
              <a:ext uri="{FF2B5EF4-FFF2-40B4-BE49-F238E27FC236}">
                <a16:creationId xmlns:a16="http://schemas.microsoft.com/office/drawing/2014/main" id="{FFE71D76-02CE-4191-83AB-1B1FEA75DAEB}"/>
              </a:ext>
            </a:extLst>
          </p:cNvPr>
          <p:cNvSpPr txBox="1">
            <a:spLocks/>
          </p:cNvSpPr>
          <p:nvPr/>
        </p:nvSpPr>
        <p:spPr>
          <a:xfrm>
            <a:off x="2680405" y="403347"/>
            <a:ext cx="6544615" cy="70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b="1">
                <a:latin typeface="Rockwell Condensed" panose="02060603050405020104" pitchFamily="18" charset="0"/>
                <a:cs typeface="Calibri"/>
              </a:rPr>
              <a:t>OBRAS</a:t>
            </a:r>
          </a:p>
        </p:txBody>
      </p:sp>
      <p:sp>
        <p:nvSpPr>
          <p:cNvPr id="3" name="Espaço Reservado para Número de Slide 4">
            <a:extLst>
              <a:ext uri="{FF2B5EF4-FFF2-40B4-BE49-F238E27FC236}">
                <a16:creationId xmlns:a16="http://schemas.microsoft.com/office/drawing/2014/main" id="{390D2854-D441-4A6B-E343-9404DCBC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9328" y="6016332"/>
            <a:ext cx="548640" cy="54864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644D794C-D6C5-444A-8416-E26B8B46EDA5}" type="slidenum">
              <a:rPr lang="en-US" sz="1500" dirty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 sz="15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37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b07e63-e57a-48a8-b6fa-f7c35b115d70" xsi:nil="true"/>
    <lcf76f155ced4ddcb4097134ff3c332f xmlns="5a9c4d38-70ba-47fd-a395-b77fd9af823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D0BFBE60E8F8D4CABD94E04C123E5C4" ma:contentTypeVersion="8" ma:contentTypeDescription="Crie um novo documento." ma:contentTypeScope="" ma:versionID="e36f87f108de8d8c920426c3fb0abbb4">
  <xsd:schema xmlns:xsd="http://www.w3.org/2001/XMLSchema" xmlns:xs="http://www.w3.org/2001/XMLSchema" xmlns:p="http://schemas.microsoft.com/office/2006/metadata/properties" xmlns:ns2="5a9c4d38-70ba-47fd-a395-b77fd9af8231" xmlns:ns3="46b07e63-e57a-48a8-b6fa-f7c35b115d70" targetNamespace="http://schemas.microsoft.com/office/2006/metadata/properties" ma:root="true" ma:fieldsID="4256287aa5cc975b5adcf7648e74f765" ns2:_="" ns3:_="">
    <xsd:import namespace="5a9c4d38-70ba-47fd-a395-b77fd9af8231"/>
    <xsd:import namespace="46b07e63-e57a-48a8-b6fa-f7c35b115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c4d38-70ba-47fd-a395-b77fd9af8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07e63-e57a-48a8-b6fa-f7c35b115d7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d5b45fc-e784-42eb-887b-aed87cdcb68b}" ma:internalName="TaxCatchAll" ma:showField="CatchAllData" ma:web="46b07e63-e57a-48a8-b6fa-f7c35b115d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EACD32-FD60-4EF1-BBDA-2FAA70180589}">
  <ds:schemaRefs>
    <ds:schemaRef ds:uri="5a9c4d38-70ba-47fd-a395-b77fd9af8231"/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46b07e63-e57a-48a8-b6fa-f7c35b115d70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985D9D5-D334-461D-AABB-35F96161EE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1F4EF1-1814-4164-A3E4-3EC130665CD4}">
  <ds:schemaRefs>
    <ds:schemaRef ds:uri="46b07e63-e57a-48a8-b6fa-f7c35b115d70"/>
    <ds:schemaRef ds:uri="5a9c4d38-70ba-47fd-a395-b77fd9af82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Widescreen</PresentationFormat>
  <Paragraphs>104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Roboto</vt:lpstr>
      <vt:lpstr>Rockwell Condensed</vt:lpstr>
      <vt:lpstr>Rockwell Extra Bold</vt:lpstr>
      <vt:lpstr>Times New Roman</vt:lpstr>
      <vt:lpstr>Tema do Office</vt:lpstr>
      <vt:lpstr>Tema do Office</vt:lpstr>
      <vt:lpstr>Aloísio Magalhães e o Design no Brasil</vt:lpstr>
      <vt:lpstr>Seminário Design Digital</vt:lpstr>
      <vt:lpstr>Aloísio Sérgio Barbosa de Magalhães</vt:lpstr>
      <vt:lpstr>História</vt:lpstr>
      <vt:lpstr>Stanley William Hayter</vt:lpstr>
      <vt:lpstr> Com bolsa concedida pelo governo Americano, viaja aos Estados Unidos, onde se dedica às artes gráficas e à programação visual. </vt:lpstr>
      <vt:lpstr>Após ter se especializado em design gráfico e comunicação visual nos Estados Unidos, lecionou na Academia de Belas-Artes da Pensilvânia, na Filadélfia.</vt:lpstr>
      <vt:lpstr>Apresentação do PowerPoint</vt:lpstr>
      <vt:lpstr>Processo de Criação do LOGO para Companhia elétrica do Rio de Janeiro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Os CARTEMAS:  Colagens feitas com cartões postais</vt:lpstr>
      <vt:lpstr>Apresentação do PowerPoint</vt:lpstr>
      <vt:lpstr>Apresentação do PowerPoint</vt:lpstr>
      <vt:lpstr>Apresentação do PowerPoint</vt:lpstr>
      <vt:lpstr>LEGADO</vt:lpstr>
      <vt:lpstr>Apresentação do PowerPoint</vt:lpstr>
      <vt:lpstr>Apresentação do PowerPoint</vt:lpstr>
      <vt:lpstr>LEGADO</vt:lpstr>
      <vt:lpstr>Referências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carreira</dc:title>
  <dc:creator>REGIS PAULO BENTO FERREIRA</dc:creator>
  <cp:lastModifiedBy>f290ti</cp:lastModifiedBy>
  <cp:revision>2</cp:revision>
  <dcterms:created xsi:type="dcterms:W3CDTF">2022-03-30T04:03:42Z</dcterms:created>
  <dcterms:modified xsi:type="dcterms:W3CDTF">2022-04-09T13:50:51Z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0x0101008D0BFBE60E8F8D4CABD94E04C123E5C4</vt:lpwstr>
  </property>
  <property fmtid="{D5CDD505-2E9C-101B-9397-08002B2CF9AE}" pid="3" name="MediaServiceImageTags">
    <vt:lpwstr/>
  </property>
  <property fmtid="{D5CDD505-2E9C-101B-9397-08002B2CF9AE}" pid="4" name="MSIP_Label_1ada0a2f-b917-4d51-b0d0-d418a10c8b23_Enabled">
    <vt:lpwstr>true</vt:lpwstr>
  </property>
  <property fmtid="{D5CDD505-2E9C-101B-9397-08002B2CF9AE}" pid="5" name="MSIP_Label_1ada0a2f-b917-4d51-b0d0-d418a10c8b23_SetDate">
    <vt:lpwstr>2022-04-07T15:43:02Z</vt:lpwstr>
  </property>
  <property fmtid="{D5CDD505-2E9C-101B-9397-08002B2CF9AE}" pid="6" name="MSIP_Label_1ada0a2f-b917-4d51-b0d0-d418a10c8b23_Method">
    <vt:lpwstr>Standard</vt:lpwstr>
  </property>
  <property fmtid="{D5CDD505-2E9C-101B-9397-08002B2CF9AE}" pid="7" name="MSIP_Label_1ada0a2f-b917-4d51-b0d0-d418a10c8b23_Name">
    <vt:lpwstr>1ada0a2f-b917-4d51-b0d0-d418a10c8b23</vt:lpwstr>
  </property>
  <property fmtid="{D5CDD505-2E9C-101B-9397-08002B2CF9AE}" pid="8" name="MSIP_Label_1ada0a2f-b917-4d51-b0d0-d418a10c8b23_SiteId">
    <vt:lpwstr>12a3af23-a769-4654-847f-958f3d479f4a</vt:lpwstr>
  </property>
  <property fmtid="{D5CDD505-2E9C-101B-9397-08002B2CF9AE}" pid="9" name="MSIP_Label_1ada0a2f-b917-4d51-b0d0-d418a10c8b23_ActionId">
    <vt:lpwstr>8dfeea16-ecde-4ba1-9bb7-297556780e74</vt:lpwstr>
  </property>
  <property fmtid="{D5CDD505-2E9C-101B-9397-08002B2CF9AE}" pid="10" name="MSIP_Label_1ada0a2f-b917-4d51-b0d0-d418a10c8b23_ContentBits">
    <vt:lpwstr>0</vt:lpwstr>
  </property>
</Properties>
</file>